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650" r:id="rId4"/>
    <p:sldId id="717" r:id="rId5"/>
    <p:sldId id="624" r:id="rId6"/>
    <p:sldId id="625" r:id="rId7"/>
    <p:sldId id="701" r:id="rId8"/>
    <p:sldId id="651" r:id="rId9"/>
    <p:sldId id="347" r:id="rId10"/>
    <p:sldId id="690" r:id="rId11"/>
    <p:sldId id="670" r:id="rId12"/>
    <p:sldId id="676" r:id="rId13"/>
    <p:sldId id="683" r:id="rId14"/>
    <p:sldId id="687" r:id="rId15"/>
    <p:sldId id="706" r:id="rId16"/>
    <p:sldId id="710" r:id="rId17"/>
    <p:sldId id="713" r:id="rId18"/>
    <p:sldId id="675" r:id="rId19"/>
    <p:sldId id="688" r:id="rId20"/>
    <p:sldId id="707" r:id="rId21"/>
    <p:sldId id="712" r:id="rId22"/>
    <p:sldId id="709" r:id="rId23"/>
    <p:sldId id="711" r:id="rId24"/>
    <p:sldId id="672" r:id="rId25"/>
    <p:sldId id="705" r:id="rId26"/>
    <p:sldId id="661" r:id="rId27"/>
    <p:sldId id="575" r:id="rId28"/>
    <p:sldId id="586" r:id="rId29"/>
    <p:sldId id="577" r:id="rId30"/>
    <p:sldId id="700" r:id="rId31"/>
    <p:sldId id="673" r:id="rId32"/>
    <p:sldId id="674" r:id="rId33"/>
    <p:sldId id="662" r:id="rId34"/>
    <p:sldId id="680" r:id="rId35"/>
    <p:sldId id="580" r:id="rId36"/>
    <p:sldId id="708" r:id="rId37"/>
    <p:sldId id="689" r:id="rId38"/>
    <p:sldId id="681" r:id="rId39"/>
    <p:sldId id="694" r:id="rId40"/>
    <p:sldId id="714" r:id="rId41"/>
    <p:sldId id="654" r:id="rId42"/>
    <p:sldId id="663" r:id="rId43"/>
    <p:sldId id="664" r:id="rId44"/>
    <p:sldId id="436" r:id="rId45"/>
    <p:sldId id="691" r:id="rId46"/>
    <p:sldId id="692" r:id="rId47"/>
    <p:sldId id="697" r:id="rId48"/>
    <p:sldId id="666" r:id="rId49"/>
    <p:sldId id="640" r:id="rId50"/>
    <p:sldId id="641" r:id="rId51"/>
    <p:sldId id="693" r:id="rId52"/>
    <p:sldId id="715" r:id="rId53"/>
    <p:sldId id="684" r:id="rId54"/>
    <p:sldId id="682" r:id="rId55"/>
    <p:sldId id="685" r:id="rId56"/>
    <p:sldId id="695" r:id="rId57"/>
    <p:sldId id="696" r:id="rId58"/>
    <p:sldId id="667" r:id="rId59"/>
    <p:sldId id="665" r:id="rId60"/>
    <p:sldId id="699" r:id="rId61"/>
    <p:sldId id="677" r:id="rId62"/>
    <p:sldId id="698" r:id="rId63"/>
    <p:sldId id="668" r:id="rId64"/>
    <p:sldId id="655" r:id="rId65"/>
    <p:sldId id="702" r:id="rId66"/>
    <p:sldId id="703" r:id="rId67"/>
    <p:sldId id="704" r:id="rId68"/>
    <p:sldId id="669" r:id="rId69"/>
    <p:sldId id="657" r:id="rId70"/>
    <p:sldId id="716" r:id="rId71"/>
    <p:sldId id="652" r:id="rId72"/>
    <p:sldId id="594" r:id="rId73"/>
    <p:sldId id="678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C0C542-C403-1F4E-A77C-B37CE1C34707}" v="78" dt="2022-06-23T20:03:38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95"/>
    <p:restoredTop sz="95865"/>
  </p:normalViewPr>
  <p:slideViewPr>
    <p:cSldViewPr snapToGrid="0" snapToObjects="1">
      <p:cViewPr varScale="1">
        <p:scale>
          <a:sx n="128" d="100"/>
          <a:sy n="128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Tinoco" userId="d8378bc386ae1e32" providerId="LiveId" clId="{B5C0C542-C403-1F4E-A77C-B37CE1C34707}"/>
    <pc:docChg chg="undo custSel addSld delSld modSld">
      <pc:chgData name="Edward Tinoco" userId="d8378bc386ae1e32" providerId="LiveId" clId="{B5C0C542-C403-1F4E-A77C-B37CE1C34707}" dt="2022-06-23T21:56:06.725" v="349" actId="20577"/>
      <pc:docMkLst>
        <pc:docMk/>
      </pc:docMkLst>
      <pc:sldChg chg="modSp mod">
        <pc:chgData name="Edward Tinoco" userId="d8378bc386ae1e32" providerId="LiveId" clId="{B5C0C542-C403-1F4E-A77C-B37CE1C34707}" dt="2022-06-21T06:07:19.408" v="134" actId="20577"/>
        <pc:sldMkLst>
          <pc:docMk/>
          <pc:sldMk cId="0" sldId="256"/>
        </pc:sldMkLst>
        <pc:spChg chg="mod">
          <ac:chgData name="Edward Tinoco" userId="d8378bc386ae1e32" providerId="LiveId" clId="{B5C0C542-C403-1F4E-A77C-B37CE1C34707}" dt="2022-06-21T06:07:19.408" v="134" actId="20577"/>
          <ac:spMkLst>
            <pc:docMk/>
            <pc:sldMk cId="0" sldId="256"/>
            <ac:spMk id="14338" creationId="{31EDC17B-8D14-4B4D-3066-4B540E9AEE82}"/>
          </ac:spMkLst>
        </pc:spChg>
      </pc:sldChg>
      <pc:sldChg chg="addSp delSp modSp mod">
        <pc:chgData name="Edward Tinoco" userId="d8378bc386ae1e32" providerId="LiveId" clId="{B5C0C542-C403-1F4E-A77C-B37CE1C34707}" dt="2022-06-23T05:00:53.218" v="273" actId="1076"/>
        <pc:sldMkLst>
          <pc:docMk/>
          <pc:sldMk cId="1281420369" sldId="577"/>
        </pc:sldMkLst>
        <pc:picChg chg="del">
          <ac:chgData name="Edward Tinoco" userId="d8378bc386ae1e32" providerId="LiveId" clId="{B5C0C542-C403-1F4E-A77C-B37CE1C34707}" dt="2022-06-23T05:00:14.901" v="269" actId="478"/>
          <ac:picMkLst>
            <pc:docMk/>
            <pc:sldMk cId="1281420369" sldId="577"/>
            <ac:picMk id="3" creationId="{1BAF1048-6844-A24E-FBF5-CE29AB5FF468}"/>
          </ac:picMkLst>
        </pc:picChg>
        <pc:picChg chg="add mod">
          <ac:chgData name="Edward Tinoco" userId="d8378bc386ae1e32" providerId="LiveId" clId="{B5C0C542-C403-1F4E-A77C-B37CE1C34707}" dt="2022-06-23T05:00:53.218" v="273" actId="1076"/>
          <ac:picMkLst>
            <pc:docMk/>
            <pc:sldMk cId="1281420369" sldId="577"/>
            <ac:picMk id="4" creationId="{AE7C4C85-A10E-5403-DBDE-F1573B7F80BD}"/>
          </ac:picMkLst>
        </pc:picChg>
      </pc:sldChg>
      <pc:sldChg chg="addSp delSp modSp del mod">
        <pc:chgData name="Edward Tinoco" userId="d8378bc386ae1e32" providerId="LiveId" clId="{B5C0C542-C403-1F4E-A77C-B37CE1C34707}" dt="2022-06-20T05:27:00.533" v="67" actId="2696"/>
        <pc:sldMkLst>
          <pc:docMk/>
          <pc:sldMk cId="3947925830" sldId="580"/>
        </pc:sldMkLst>
        <pc:spChg chg="del">
          <ac:chgData name="Edward Tinoco" userId="d8378bc386ae1e32" providerId="LiveId" clId="{B5C0C542-C403-1F4E-A77C-B37CE1C34707}" dt="2022-06-20T04:43:40.258" v="34" actId="478"/>
          <ac:spMkLst>
            <pc:docMk/>
            <pc:sldMk cId="3947925830" sldId="580"/>
            <ac:spMk id="2" creationId="{00000000-0000-0000-0000-000000000000}"/>
          </ac:spMkLst>
        </pc:spChg>
        <pc:spChg chg="del">
          <ac:chgData name="Edward Tinoco" userId="d8378bc386ae1e32" providerId="LiveId" clId="{B5C0C542-C403-1F4E-A77C-B37CE1C34707}" dt="2022-06-20T04:43:40.258" v="34" actId="478"/>
          <ac:spMkLst>
            <pc:docMk/>
            <pc:sldMk cId="3947925830" sldId="580"/>
            <ac:spMk id="3" creationId="{00000000-0000-0000-0000-000000000000}"/>
          </ac:spMkLst>
        </pc:spChg>
        <pc:spChg chg="del">
          <ac:chgData name="Edward Tinoco" userId="d8378bc386ae1e32" providerId="LiveId" clId="{B5C0C542-C403-1F4E-A77C-B37CE1C34707}" dt="2022-06-20T04:43:40.258" v="34" actId="478"/>
          <ac:spMkLst>
            <pc:docMk/>
            <pc:sldMk cId="3947925830" sldId="580"/>
            <ac:spMk id="4" creationId="{00000000-0000-0000-0000-000000000000}"/>
          </ac:spMkLst>
        </pc:spChg>
        <pc:spChg chg="del">
          <ac:chgData name="Edward Tinoco" userId="d8378bc386ae1e32" providerId="LiveId" clId="{B5C0C542-C403-1F4E-A77C-B37CE1C34707}" dt="2022-06-20T04:43:40.258" v="34" actId="478"/>
          <ac:spMkLst>
            <pc:docMk/>
            <pc:sldMk cId="3947925830" sldId="580"/>
            <ac:spMk id="5" creationId="{5EB987E7-5678-01F7-7A00-25828EC1DD04}"/>
          </ac:spMkLst>
        </pc:spChg>
        <pc:spChg chg="del">
          <ac:chgData name="Edward Tinoco" userId="d8378bc386ae1e32" providerId="LiveId" clId="{B5C0C542-C403-1F4E-A77C-B37CE1C34707}" dt="2022-06-20T04:43:40.258" v="34" actId="478"/>
          <ac:spMkLst>
            <pc:docMk/>
            <pc:sldMk cId="3947925830" sldId="580"/>
            <ac:spMk id="19" creationId="{00000000-0000-0000-0000-000000000000}"/>
          </ac:spMkLst>
        </pc:spChg>
        <pc:spChg chg="del">
          <ac:chgData name="Edward Tinoco" userId="d8378bc386ae1e32" providerId="LiveId" clId="{B5C0C542-C403-1F4E-A77C-B37CE1C34707}" dt="2022-06-20T04:43:40.258" v="34" actId="478"/>
          <ac:spMkLst>
            <pc:docMk/>
            <pc:sldMk cId="3947925830" sldId="580"/>
            <ac:spMk id="20" creationId="{00000000-0000-0000-0000-000000000000}"/>
          </ac:spMkLst>
        </pc:spChg>
        <pc:grpChg chg="del">
          <ac:chgData name="Edward Tinoco" userId="d8378bc386ae1e32" providerId="LiveId" clId="{B5C0C542-C403-1F4E-A77C-B37CE1C34707}" dt="2022-06-20T04:43:40.258" v="34" actId="478"/>
          <ac:grpSpMkLst>
            <pc:docMk/>
            <pc:sldMk cId="3947925830" sldId="580"/>
            <ac:grpSpMk id="10" creationId="{00000000-0000-0000-0000-000000000000}"/>
          </ac:grpSpMkLst>
        </pc:grpChg>
        <pc:picChg chg="del">
          <ac:chgData name="Edward Tinoco" userId="d8378bc386ae1e32" providerId="LiveId" clId="{B5C0C542-C403-1F4E-A77C-B37CE1C34707}" dt="2022-06-20T04:43:30.197" v="33" actId="478"/>
          <ac:picMkLst>
            <pc:docMk/>
            <pc:sldMk cId="3947925830" sldId="580"/>
            <ac:picMk id="6" creationId="{00000000-0000-0000-0000-000000000000}"/>
          </ac:picMkLst>
        </pc:picChg>
        <pc:picChg chg="add mod">
          <ac:chgData name="Edward Tinoco" userId="d8378bc386ae1e32" providerId="LiveId" clId="{B5C0C542-C403-1F4E-A77C-B37CE1C34707}" dt="2022-06-20T04:44:28.376" v="38" actId="1076"/>
          <ac:picMkLst>
            <pc:docMk/>
            <pc:sldMk cId="3947925830" sldId="580"/>
            <ac:picMk id="8" creationId="{046C813E-23C1-66AB-3958-180AFB624AB6}"/>
          </ac:picMkLst>
        </pc:picChg>
        <pc:picChg chg="del">
          <ac:chgData name="Edward Tinoco" userId="d8378bc386ae1e32" providerId="LiveId" clId="{B5C0C542-C403-1F4E-A77C-B37CE1C34707}" dt="2022-06-20T04:43:40.258" v="34" actId="478"/>
          <ac:picMkLst>
            <pc:docMk/>
            <pc:sldMk cId="3947925830" sldId="580"/>
            <ac:picMk id="18" creationId="{00000000-0000-0000-0000-000000000000}"/>
          </ac:picMkLst>
        </pc:picChg>
      </pc:sldChg>
      <pc:sldChg chg="add">
        <pc:chgData name="Edward Tinoco" userId="d8378bc386ae1e32" providerId="LiveId" clId="{B5C0C542-C403-1F4E-A77C-B37CE1C34707}" dt="2022-06-20T05:27:27.085" v="68"/>
        <pc:sldMkLst>
          <pc:docMk/>
          <pc:sldMk cId="4027284212" sldId="580"/>
        </pc:sldMkLst>
      </pc:sldChg>
      <pc:sldChg chg="del">
        <pc:chgData name="Edward Tinoco" userId="d8378bc386ae1e32" providerId="LiveId" clId="{B5C0C542-C403-1F4E-A77C-B37CE1C34707}" dt="2022-06-22T21:24:25.343" v="215" actId="2696"/>
        <pc:sldMkLst>
          <pc:docMk/>
          <pc:sldMk cId="1929366635" sldId="594"/>
        </pc:sldMkLst>
      </pc:sldChg>
      <pc:sldChg chg="add">
        <pc:chgData name="Edward Tinoco" userId="d8378bc386ae1e32" providerId="LiveId" clId="{B5C0C542-C403-1F4E-A77C-B37CE1C34707}" dt="2022-06-22T21:24:35.629" v="216"/>
        <pc:sldMkLst>
          <pc:docMk/>
          <pc:sldMk cId="3946882505" sldId="594"/>
        </pc:sldMkLst>
      </pc:sldChg>
      <pc:sldChg chg="modSp mod">
        <pc:chgData name="Edward Tinoco" userId="d8378bc386ae1e32" providerId="LiveId" clId="{B5C0C542-C403-1F4E-A77C-B37CE1C34707}" dt="2022-06-20T05:30:35.891" v="99" actId="20577"/>
        <pc:sldMkLst>
          <pc:docMk/>
          <pc:sldMk cId="4049541241" sldId="625"/>
        </pc:sldMkLst>
        <pc:spChg chg="mod">
          <ac:chgData name="Edward Tinoco" userId="d8378bc386ae1e32" providerId="LiveId" clId="{B5C0C542-C403-1F4E-A77C-B37CE1C34707}" dt="2022-06-20T05:30:35.891" v="99" actId="20577"/>
          <ac:spMkLst>
            <pc:docMk/>
            <pc:sldMk cId="4049541241" sldId="625"/>
            <ac:spMk id="8" creationId="{00000000-0000-0000-0000-000000000000}"/>
          </ac:spMkLst>
        </pc:spChg>
      </pc:sldChg>
      <pc:sldChg chg="addSp delSp modSp mod">
        <pc:chgData name="Edward Tinoco" userId="d8378bc386ae1e32" providerId="LiveId" clId="{B5C0C542-C403-1F4E-A77C-B37CE1C34707}" dt="2022-06-22T17:51:12.947" v="197" actId="1076"/>
        <pc:sldMkLst>
          <pc:docMk/>
          <pc:sldMk cId="921386358" sldId="641"/>
        </pc:sldMkLst>
        <pc:picChg chg="add mod">
          <ac:chgData name="Edward Tinoco" userId="d8378bc386ae1e32" providerId="LiveId" clId="{B5C0C542-C403-1F4E-A77C-B37CE1C34707}" dt="2022-06-22T17:51:12.947" v="197" actId="1076"/>
          <ac:picMkLst>
            <pc:docMk/>
            <pc:sldMk cId="921386358" sldId="641"/>
            <ac:picMk id="3" creationId="{6F390165-5C9C-CA33-15E4-860180CDE065}"/>
          </ac:picMkLst>
        </pc:picChg>
        <pc:picChg chg="del mod">
          <ac:chgData name="Edward Tinoco" userId="d8378bc386ae1e32" providerId="LiveId" clId="{B5C0C542-C403-1F4E-A77C-B37CE1C34707}" dt="2022-06-22T17:49:43.456" v="195" actId="478"/>
          <ac:picMkLst>
            <pc:docMk/>
            <pc:sldMk cId="921386358" sldId="641"/>
            <ac:picMk id="6" creationId="{378E84E7-4D42-0DA7-7916-74D20289019D}"/>
          </ac:picMkLst>
        </pc:picChg>
      </pc:sldChg>
      <pc:sldChg chg="modSp mod">
        <pc:chgData name="Edward Tinoco" userId="d8378bc386ae1e32" providerId="LiveId" clId="{B5C0C542-C403-1F4E-A77C-B37CE1C34707}" dt="2022-06-22T17:04:42.069" v="193" actId="404"/>
        <pc:sldMkLst>
          <pc:docMk/>
          <pc:sldMk cId="239750177" sldId="650"/>
        </pc:sldMkLst>
        <pc:spChg chg="mod">
          <ac:chgData name="Edward Tinoco" userId="d8378bc386ae1e32" providerId="LiveId" clId="{B5C0C542-C403-1F4E-A77C-B37CE1C34707}" dt="2022-06-22T17:04:42.069" v="193" actId="404"/>
          <ac:spMkLst>
            <pc:docMk/>
            <pc:sldMk cId="239750177" sldId="650"/>
            <ac:spMk id="5" creationId="{00000000-0000-0000-0000-000000000000}"/>
          </ac:spMkLst>
        </pc:spChg>
      </pc:sldChg>
      <pc:sldChg chg="modSp mod">
        <pc:chgData name="Edward Tinoco" userId="d8378bc386ae1e32" providerId="LiveId" clId="{B5C0C542-C403-1F4E-A77C-B37CE1C34707}" dt="2022-06-23T21:56:06.725" v="349" actId="20577"/>
        <pc:sldMkLst>
          <pc:docMk/>
          <pc:sldMk cId="1702208593" sldId="657"/>
        </pc:sldMkLst>
        <pc:spChg chg="mod">
          <ac:chgData name="Edward Tinoco" userId="d8378bc386ae1e32" providerId="LiveId" clId="{B5C0C542-C403-1F4E-A77C-B37CE1C34707}" dt="2022-06-23T21:56:06.725" v="349" actId="20577"/>
          <ac:spMkLst>
            <pc:docMk/>
            <pc:sldMk cId="1702208593" sldId="657"/>
            <ac:spMk id="3" creationId="{00000000-0000-0000-0000-000000000000}"/>
          </ac:spMkLst>
        </pc:spChg>
      </pc:sldChg>
      <pc:sldChg chg="addSp delSp modSp mod">
        <pc:chgData name="Edward Tinoco" userId="d8378bc386ae1e32" providerId="LiveId" clId="{B5C0C542-C403-1F4E-A77C-B37CE1C34707}" dt="2022-06-23T12:27:46.422" v="285" actId="1076"/>
        <pc:sldMkLst>
          <pc:docMk/>
          <pc:sldMk cId="525958252" sldId="662"/>
        </pc:sldMkLst>
        <pc:picChg chg="del">
          <ac:chgData name="Edward Tinoco" userId="d8378bc386ae1e32" providerId="LiveId" clId="{B5C0C542-C403-1F4E-A77C-B37CE1C34707}" dt="2022-06-23T12:27:30.287" v="283" actId="478"/>
          <ac:picMkLst>
            <pc:docMk/>
            <pc:sldMk cId="525958252" sldId="662"/>
            <ac:picMk id="3" creationId="{77C63958-606A-8A32-BFCC-C56604BDB7CB}"/>
          </ac:picMkLst>
        </pc:picChg>
        <pc:picChg chg="add mod">
          <ac:chgData name="Edward Tinoco" userId="d8378bc386ae1e32" providerId="LiveId" clId="{B5C0C542-C403-1F4E-A77C-B37CE1C34707}" dt="2022-06-23T12:27:46.422" v="285" actId="1076"/>
          <ac:picMkLst>
            <pc:docMk/>
            <pc:sldMk cId="525958252" sldId="662"/>
            <ac:picMk id="4" creationId="{062A1262-8427-81B9-035E-0168012EED9F}"/>
          </ac:picMkLst>
        </pc:picChg>
      </pc:sldChg>
      <pc:sldChg chg="addSp delSp modSp mod">
        <pc:chgData name="Edward Tinoco" userId="d8378bc386ae1e32" providerId="LiveId" clId="{B5C0C542-C403-1F4E-A77C-B37CE1C34707}" dt="2022-06-23T00:31:43.198" v="237" actId="1076"/>
        <pc:sldMkLst>
          <pc:docMk/>
          <pc:sldMk cId="1193833914" sldId="670"/>
        </pc:sldMkLst>
        <pc:picChg chg="del">
          <ac:chgData name="Edward Tinoco" userId="d8378bc386ae1e32" providerId="LiveId" clId="{B5C0C542-C403-1F4E-A77C-B37CE1C34707}" dt="2022-06-22T23:59:54.910" v="217" actId="478"/>
          <ac:picMkLst>
            <pc:docMk/>
            <pc:sldMk cId="1193833914" sldId="670"/>
            <ac:picMk id="4" creationId="{E9407991-C341-C00A-A355-08992888761F}"/>
          </ac:picMkLst>
        </pc:picChg>
        <pc:picChg chg="add del mod">
          <ac:chgData name="Edward Tinoco" userId="d8378bc386ae1e32" providerId="LiveId" clId="{B5C0C542-C403-1F4E-A77C-B37CE1C34707}" dt="2022-06-23T00:28:43.416" v="224" actId="478"/>
          <ac:picMkLst>
            <pc:docMk/>
            <pc:sldMk cId="1193833914" sldId="670"/>
            <ac:picMk id="5" creationId="{E76C7A1C-83D3-B133-06F7-D108483E97BC}"/>
          </ac:picMkLst>
        </pc:picChg>
        <pc:picChg chg="add del mod">
          <ac:chgData name="Edward Tinoco" userId="d8378bc386ae1e32" providerId="LiveId" clId="{B5C0C542-C403-1F4E-A77C-B37CE1C34707}" dt="2022-06-23T00:31:25.157" v="235" actId="478"/>
          <ac:picMkLst>
            <pc:docMk/>
            <pc:sldMk cId="1193833914" sldId="670"/>
            <ac:picMk id="7" creationId="{5306783E-E734-0A45-9FB3-5405518931A5}"/>
          </ac:picMkLst>
        </pc:picChg>
        <pc:picChg chg="add del mod">
          <ac:chgData name="Edward Tinoco" userId="d8378bc386ae1e32" providerId="LiveId" clId="{B5C0C542-C403-1F4E-A77C-B37CE1C34707}" dt="2022-06-23T00:30:06.442" v="233" actId="478"/>
          <ac:picMkLst>
            <pc:docMk/>
            <pc:sldMk cId="1193833914" sldId="670"/>
            <ac:picMk id="9" creationId="{AC66B24B-F1A6-43DA-BEE2-378FC257E83F}"/>
          </ac:picMkLst>
        </pc:picChg>
        <pc:picChg chg="add mod">
          <ac:chgData name="Edward Tinoco" userId="d8378bc386ae1e32" providerId="LiveId" clId="{B5C0C542-C403-1F4E-A77C-B37CE1C34707}" dt="2022-06-23T00:31:43.198" v="237" actId="1076"/>
          <ac:picMkLst>
            <pc:docMk/>
            <pc:sldMk cId="1193833914" sldId="670"/>
            <ac:picMk id="11" creationId="{0DBD06D5-14C5-B642-5D6F-E08ADC97BB68}"/>
          </ac:picMkLst>
        </pc:picChg>
      </pc:sldChg>
      <pc:sldChg chg="del">
        <pc:chgData name="Edward Tinoco" userId="d8378bc386ae1e32" providerId="LiveId" clId="{B5C0C542-C403-1F4E-A77C-B37CE1C34707}" dt="2022-06-20T05:26:14.268" v="66" actId="2696"/>
        <pc:sldMkLst>
          <pc:docMk/>
          <pc:sldMk cId="3056339612" sldId="671"/>
        </pc:sldMkLst>
      </pc:sldChg>
      <pc:sldChg chg="addSp delSp modSp mod">
        <pc:chgData name="Edward Tinoco" userId="d8378bc386ae1e32" providerId="LiveId" clId="{B5C0C542-C403-1F4E-A77C-B37CE1C34707}" dt="2022-06-23T04:45:48.114" v="268" actId="1076"/>
        <pc:sldMkLst>
          <pc:docMk/>
          <pc:sldMk cId="218332910" sldId="672"/>
        </pc:sldMkLst>
        <pc:picChg chg="add mod">
          <ac:chgData name="Edward Tinoco" userId="d8378bc386ae1e32" providerId="LiveId" clId="{B5C0C542-C403-1F4E-A77C-B37CE1C34707}" dt="2022-06-23T04:45:48.114" v="268" actId="1076"/>
          <ac:picMkLst>
            <pc:docMk/>
            <pc:sldMk cId="218332910" sldId="672"/>
            <ac:picMk id="3" creationId="{302E8E4F-A34B-8059-3F4F-337518D129AD}"/>
          </ac:picMkLst>
        </pc:picChg>
        <pc:picChg chg="del">
          <ac:chgData name="Edward Tinoco" userId="d8378bc386ae1e32" providerId="LiveId" clId="{B5C0C542-C403-1F4E-A77C-B37CE1C34707}" dt="2022-06-20T22:42:46.355" v="104" actId="478"/>
          <ac:picMkLst>
            <pc:docMk/>
            <pc:sldMk cId="218332910" sldId="672"/>
            <ac:picMk id="3" creationId="{8FB53DC9-9F8A-C3E1-9B0D-20E2649F389B}"/>
          </ac:picMkLst>
        </pc:picChg>
        <pc:picChg chg="add del mod">
          <ac:chgData name="Edward Tinoco" userId="d8378bc386ae1e32" providerId="LiveId" clId="{B5C0C542-C403-1F4E-A77C-B37CE1C34707}" dt="2022-06-23T04:45:03.788" v="265" actId="478"/>
          <ac:picMkLst>
            <pc:docMk/>
            <pc:sldMk cId="218332910" sldId="672"/>
            <ac:picMk id="4" creationId="{F99D0F99-2E8F-E376-AE76-27740B808FE8}"/>
          </ac:picMkLst>
        </pc:picChg>
      </pc:sldChg>
      <pc:sldChg chg="addSp delSp modSp mod">
        <pc:chgData name="Edward Tinoco" userId="d8378bc386ae1e32" providerId="LiveId" clId="{B5C0C542-C403-1F4E-A77C-B37CE1C34707}" dt="2022-06-23T12:24:01.628" v="278" actId="1076"/>
        <pc:sldMkLst>
          <pc:docMk/>
          <pc:sldMk cId="1422536657" sldId="673"/>
        </pc:sldMkLst>
        <pc:picChg chg="add mod">
          <ac:chgData name="Edward Tinoco" userId="d8378bc386ae1e32" providerId="LiveId" clId="{B5C0C542-C403-1F4E-A77C-B37CE1C34707}" dt="2022-06-23T12:24:01.628" v="278" actId="1076"/>
          <ac:picMkLst>
            <pc:docMk/>
            <pc:sldMk cId="1422536657" sldId="673"/>
            <ac:picMk id="3" creationId="{AA7B7DED-0CE0-E04E-C4A4-8F23B33683A3}"/>
          </ac:picMkLst>
        </pc:picChg>
        <pc:picChg chg="del">
          <ac:chgData name="Edward Tinoco" userId="d8378bc386ae1e32" providerId="LiveId" clId="{B5C0C542-C403-1F4E-A77C-B37CE1C34707}" dt="2022-06-23T12:23:28.408" v="274" actId="478"/>
          <ac:picMkLst>
            <pc:docMk/>
            <pc:sldMk cId="1422536657" sldId="673"/>
            <ac:picMk id="4" creationId="{3BCDF87E-8D06-7D07-1524-7C183FA22956}"/>
          </ac:picMkLst>
        </pc:picChg>
      </pc:sldChg>
      <pc:sldChg chg="addSp delSp modSp mod">
        <pc:chgData name="Edward Tinoco" userId="d8378bc386ae1e32" providerId="LiveId" clId="{B5C0C542-C403-1F4E-A77C-B37CE1C34707}" dt="2022-06-23T20:03:38.106" v="303"/>
        <pc:sldMkLst>
          <pc:docMk/>
          <pc:sldMk cId="3626475920" sldId="674"/>
        </pc:sldMkLst>
        <pc:picChg chg="del">
          <ac:chgData name="Edward Tinoco" userId="d8378bc386ae1e32" providerId="LiveId" clId="{B5C0C542-C403-1F4E-A77C-B37CE1C34707}" dt="2022-06-23T12:24:12.289" v="279" actId="478"/>
          <ac:picMkLst>
            <pc:docMk/>
            <pc:sldMk cId="3626475920" sldId="674"/>
            <ac:picMk id="3" creationId="{4E0AD03C-D08E-228E-8CB1-DFCEF4B427FF}"/>
          </ac:picMkLst>
        </pc:picChg>
        <pc:picChg chg="add del mod">
          <ac:chgData name="Edward Tinoco" userId="d8378bc386ae1e32" providerId="LiveId" clId="{B5C0C542-C403-1F4E-A77C-B37CE1C34707}" dt="2022-06-23T20:01:21.345" v="302" actId="478"/>
          <ac:picMkLst>
            <pc:docMk/>
            <pc:sldMk cId="3626475920" sldId="674"/>
            <ac:picMk id="4" creationId="{D4B74DE2-A6A1-0910-3E2D-CAFD2AFC80CC}"/>
          </ac:picMkLst>
        </pc:picChg>
        <pc:picChg chg="add mod">
          <ac:chgData name="Edward Tinoco" userId="d8378bc386ae1e32" providerId="LiveId" clId="{B5C0C542-C403-1F4E-A77C-B37CE1C34707}" dt="2022-06-23T20:03:38.106" v="303"/>
          <ac:picMkLst>
            <pc:docMk/>
            <pc:sldMk cId="3626475920" sldId="674"/>
            <ac:picMk id="6" creationId="{5065B28A-D7DD-F768-EAF8-E357B0D0D430}"/>
          </ac:picMkLst>
        </pc:picChg>
      </pc:sldChg>
      <pc:sldChg chg="addSp delSp modSp mod">
        <pc:chgData name="Edward Tinoco" userId="d8378bc386ae1e32" providerId="LiveId" clId="{B5C0C542-C403-1F4E-A77C-B37CE1C34707}" dt="2022-06-23T00:42:50.263" v="260" actId="1076"/>
        <pc:sldMkLst>
          <pc:docMk/>
          <pc:sldMk cId="1737451780" sldId="675"/>
        </pc:sldMkLst>
        <pc:picChg chg="del mod">
          <ac:chgData name="Edward Tinoco" userId="d8378bc386ae1e32" providerId="LiveId" clId="{B5C0C542-C403-1F4E-A77C-B37CE1C34707}" dt="2022-06-23T00:42:43.407" v="259" actId="478"/>
          <ac:picMkLst>
            <pc:docMk/>
            <pc:sldMk cId="1737451780" sldId="675"/>
            <ac:picMk id="3" creationId="{E81B52ED-278A-CE7A-D6A3-ED670C38032D}"/>
          </ac:picMkLst>
        </pc:picChg>
        <pc:picChg chg="add del mod">
          <ac:chgData name="Edward Tinoco" userId="d8378bc386ae1e32" providerId="LiveId" clId="{B5C0C542-C403-1F4E-A77C-B37CE1C34707}" dt="2022-06-23T00:42:50.263" v="260" actId="1076"/>
          <ac:picMkLst>
            <pc:docMk/>
            <pc:sldMk cId="1737451780" sldId="675"/>
            <ac:picMk id="4" creationId="{A27A9E5E-DAB2-7C2A-4202-26CFFAC4D7DA}"/>
          </ac:picMkLst>
        </pc:picChg>
      </pc:sldChg>
      <pc:sldChg chg="addSp delSp modSp mod">
        <pc:chgData name="Edward Tinoco" userId="d8378bc386ae1e32" providerId="LiveId" clId="{B5C0C542-C403-1F4E-A77C-B37CE1C34707}" dt="2022-06-23T00:36:06.826" v="240" actId="1076"/>
        <pc:sldMkLst>
          <pc:docMk/>
          <pc:sldMk cId="2548980446" sldId="676"/>
        </pc:sldMkLst>
        <pc:picChg chg="add del mod">
          <ac:chgData name="Edward Tinoco" userId="d8378bc386ae1e32" providerId="LiveId" clId="{B5C0C542-C403-1F4E-A77C-B37CE1C34707}" dt="2022-06-23T00:32:01.829" v="238" actId="478"/>
          <ac:picMkLst>
            <pc:docMk/>
            <pc:sldMk cId="2548980446" sldId="676"/>
            <ac:picMk id="3" creationId="{56706D7E-C1DC-AF2C-76BA-1018DD2479BF}"/>
          </ac:picMkLst>
        </pc:picChg>
        <pc:picChg chg="del">
          <ac:chgData name="Edward Tinoco" userId="d8378bc386ae1e32" providerId="LiveId" clId="{B5C0C542-C403-1F4E-A77C-B37CE1C34707}" dt="2022-06-23T00:27:55.857" v="221" actId="478"/>
          <ac:picMkLst>
            <pc:docMk/>
            <pc:sldMk cId="2548980446" sldId="676"/>
            <ac:picMk id="4" creationId="{F71BBFFD-949C-D47B-2BE6-341AADF26581}"/>
          </ac:picMkLst>
        </pc:picChg>
        <pc:picChg chg="add mod">
          <ac:chgData name="Edward Tinoco" userId="d8378bc386ae1e32" providerId="LiveId" clId="{B5C0C542-C403-1F4E-A77C-B37CE1C34707}" dt="2022-06-23T00:36:06.826" v="240" actId="1076"/>
          <ac:picMkLst>
            <pc:docMk/>
            <pc:sldMk cId="2548980446" sldId="676"/>
            <ac:picMk id="6" creationId="{0B3FC72F-0F8E-533F-394D-9A393E6A8DD3}"/>
          </ac:picMkLst>
        </pc:picChg>
      </pc:sldChg>
      <pc:sldChg chg="add">
        <pc:chgData name="Edward Tinoco" userId="d8378bc386ae1e32" providerId="LiveId" clId="{B5C0C542-C403-1F4E-A77C-B37CE1C34707}" dt="2022-06-22T21:24:35.629" v="216"/>
        <pc:sldMkLst>
          <pc:docMk/>
          <pc:sldMk cId="536685866" sldId="678"/>
        </pc:sldMkLst>
      </pc:sldChg>
      <pc:sldChg chg="del">
        <pc:chgData name="Edward Tinoco" userId="d8378bc386ae1e32" providerId="LiveId" clId="{B5C0C542-C403-1F4E-A77C-B37CE1C34707}" dt="2022-06-22T21:24:25.343" v="215" actId="2696"/>
        <pc:sldMkLst>
          <pc:docMk/>
          <pc:sldMk cId="785496898" sldId="678"/>
        </pc:sldMkLst>
      </pc:sldChg>
      <pc:sldChg chg="addSp delSp modSp mod">
        <pc:chgData name="Edward Tinoco" userId="d8378bc386ae1e32" providerId="LiveId" clId="{B5C0C542-C403-1F4E-A77C-B37CE1C34707}" dt="2022-06-23T16:25:57.805" v="294" actId="1076"/>
        <pc:sldMkLst>
          <pc:docMk/>
          <pc:sldMk cId="987784712" sldId="681"/>
        </pc:sldMkLst>
        <pc:picChg chg="del">
          <ac:chgData name="Edward Tinoco" userId="d8378bc386ae1e32" providerId="LiveId" clId="{B5C0C542-C403-1F4E-A77C-B37CE1C34707}" dt="2022-06-23T12:31:11.327" v="286" actId="478"/>
          <ac:picMkLst>
            <pc:docMk/>
            <pc:sldMk cId="987784712" sldId="681"/>
            <ac:picMk id="3" creationId="{EA2287F5-6857-37DB-0C51-0FF0E589DD3A}"/>
          </ac:picMkLst>
        </pc:picChg>
        <pc:picChg chg="add del mod">
          <ac:chgData name="Edward Tinoco" userId="d8378bc386ae1e32" providerId="LiveId" clId="{B5C0C542-C403-1F4E-A77C-B37CE1C34707}" dt="2022-06-23T16:22:59.011" v="289" actId="478"/>
          <ac:picMkLst>
            <pc:docMk/>
            <pc:sldMk cId="987784712" sldId="681"/>
            <ac:picMk id="4" creationId="{7E23E02D-30E3-19FF-C70F-090F8C556BFF}"/>
          </ac:picMkLst>
        </pc:picChg>
        <pc:picChg chg="add del mod">
          <ac:chgData name="Edward Tinoco" userId="d8378bc386ae1e32" providerId="LiveId" clId="{B5C0C542-C403-1F4E-A77C-B37CE1C34707}" dt="2022-06-23T16:25:50.807" v="292" actId="478"/>
          <ac:picMkLst>
            <pc:docMk/>
            <pc:sldMk cId="987784712" sldId="681"/>
            <ac:picMk id="6" creationId="{58AE7BF7-6B3D-B2F9-9438-80DE83D53385}"/>
          </ac:picMkLst>
        </pc:picChg>
        <pc:picChg chg="add mod">
          <ac:chgData name="Edward Tinoco" userId="d8378bc386ae1e32" providerId="LiveId" clId="{B5C0C542-C403-1F4E-A77C-B37CE1C34707}" dt="2022-06-23T16:25:57.805" v="294" actId="1076"/>
          <ac:picMkLst>
            <pc:docMk/>
            <pc:sldMk cId="987784712" sldId="681"/>
            <ac:picMk id="8" creationId="{CB5D04DD-6632-CC6A-CF27-2F50503D9A1F}"/>
          </ac:picMkLst>
        </pc:picChg>
      </pc:sldChg>
      <pc:sldChg chg="addSp delSp modSp mod">
        <pc:chgData name="Edward Tinoco" userId="d8378bc386ae1e32" providerId="LiveId" clId="{B5C0C542-C403-1F4E-A77C-B37CE1C34707}" dt="2022-06-23T00:36:39.693" v="243" actId="1076"/>
        <pc:sldMkLst>
          <pc:docMk/>
          <pc:sldMk cId="1706678171" sldId="683"/>
        </pc:sldMkLst>
        <pc:picChg chg="del">
          <ac:chgData name="Edward Tinoco" userId="d8378bc386ae1e32" providerId="LiveId" clId="{B5C0C542-C403-1F4E-A77C-B37CE1C34707}" dt="2022-06-23T00:36:26.307" v="241" actId="478"/>
          <ac:picMkLst>
            <pc:docMk/>
            <pc:sldMk cId="1706678171" sldId="683"/>
            <ac:picMk id="3" creationId="{D0FC5323-92D5-3CAF-1B95-54D71D464B36}"/>
          </ac:picMkLst>
        </pc:picChg>
        <pc:picChg chg="add mod">
          <ac:chgData name="Edward Tinoco" userId="d8378bc386ae1e32" providerId="LiveId" clId="{B5C0C542-C403-1F4E-A77C-B37CE1C34707}" dt="2022-06-23T00:36:39.693" v="243" actId="1076"/>
          <ac:picMkLst>
            <pc:docMk/>
            <pc:sldMk cId="1706678171" sldId="683"/>
            <ac:picMk id="4" creationId="{C36616A9-C0A9-356D-80BB-3B9ACDFBE988}"/>
          </ac:picMkLst>
        </pc:picChg>
      </pc:sldChg>
      <pc:sldChg chg="addSp delSp modSp mod">
        <pc:chgData name="Edward Tinoco" userId="d8378bc386ae1e32" providerId="LiveId" clId="{B5C0C542-C403-1F4E-A77C-B37CE1C34707}" dt="2022-06-23T00:40:46.004" v="252" actId="1076"/>
        <pc:sldMkLst>
          <pc:docMk/>
          <pc:sldMk cId="2931315692" sldId="687"/>
        </pc:sldMkLst>
        <pc:picChg chg="add del mod">
          <ac:chgData name="Edward Tinoco" userId="d8378bc386ae1e32" providerId="LiveId" clId="{B5C0C542-C403-1F4E-A77C-B37CE1C34707}" dt="2022-06-23T00:39:51.985" v="247" actId="478"/>
          <ac:picMkLst>
            <pc:docMk/>
            <pc:sldMk cId="2931315692" sldId="687"/>
            <ac:picMk id="3" creationId="{366D57A2-3FA2-6B3A-ADB3-C9A3A46E8F5B}"/>
          </ac:picMkLst>
        </pc:picChg>
        <pc:picChg chg="add del mod">
          <ac:chgData name="Edward Tinoco" userId="d8378bc386ae1e32" providerId="LiveId" clId="{B5C0C542-C403-1F4E-A77C-B37CE1C34707}" dt="2022-06-23T00:37:53.576" v="246" actId="478"/>
          <ac:picMkLst>
            <pc:docMk/>
            <pc:sldMk cId="2931315692" sldId="687"/>
            <ac:picMk id="4" creationId="{C4011B64-AA70-76AA-E18B-EFB3B3B38924}"/>
          </ac:picMkLst>
        </pc:picChg>
        <pc:picChg chg="del">
          <ac:chgData name="Edward Tinoco" userId="d8378bc386ae1e32" providerId="LiveId" clId="{B5C0C542-C403-1F4E-A77C-B37CE1C34707}" dt="2022-06-20T05:09:15.447" v="43" actId="478"/>
          <ac:picMkLst>
            <pc:docMk/>
            <pc:sldMk cId="2931315692" sldId="687"/>
            <ac:picMk id="6" creationId="{72E1F4A8-D84E-1799-1D8E-9D2A87AF6B4E}"/>
          </ac:picMkLst>
        </pc:picChg>
        <pc:picChg chg="add mod">
          <ac:chgData name="Edward Tinoco" userId="d8378bc386ae1e32" providerId="LiveId" clId="{B5C0C542-C403-1F4E-A77C-B37CE1C34707}" dt="2022-06-23T00:40:46.004" v="252" actId="1076"/>
          <ac:picMkLst>
            <pc:docMk/>
            <pc:sldMk cId="2931315692" sldId="687"/>
            <ac:picMk id="6" creationId="{8C04839C-B9EB-5F51-ED2C-9A5C4AF5CDAF}"/>
          </ac:picMkLst>
        </pc:picChg>
      </pc:sldChg>
      <pc:sldChg chg="addSp delSp modSp mod">
        <pc:chgData name="Edward Tinoco" userId="d8378bc386ae1e32" providerId="LiveId" clId="{B5C0C542-C403-1F4E-A77C-B37CE1C34707}" dt="2022-06-23T02:35:56.852" v="264" actId="1076"/>
        <pc:sldMkLst>
          <pc:docMk/>
          <pc:sldMk cId="3699896411" sldId="688"/>
        </pc:sldMkLst>
        <pc:picChg chg="add del mod">
          <ac:chgData name="Edward Tinoco" userId="d8378bc386ae1e32" providerId="LiveId" clId="{B5C0C542-C403-1F4E-A77C-B37CE1C34707}" dt="2022-06-23T02:35:17.965" v="261" actId="478"/>
          <ac:picMkLst>
            <pc:docMk/>
            <pc:sldMk cId="3699896411" sldId="688"/>
            <ac:picMk id="3" creationId="{3B9A58B5-7C9E-E862-EB01-3D6ED2543FE6}"/>
          </ac:picMkLst>
        </pc:picChg>
        <pc:picChg chg="add mod">
          <ac:chgData name="Edward Tinoco" userId="d8378bc386ae1e32" providerId="LiveId" clId="{B5C0C542-C403-1F4E-A77C-B37CE1C34707}" dt="2022-06-23T02:35:56.852" v="264" actId="1076"/>
          <ac:picMkLst>
            <pc:docMk/>
            <pc:sldMk cId="3699896411" sldId="688"/>
            <ac:picMk id="4" creationId="{33DDEE9F-53F7-ED83-2FA6-9488B7572ADC}"/>
          </ac:picMkLst>
        </pc:picChg>
        <pc:picChg chg="del">
          <ac:chgData name="Edward Tinoco" userId="d8378bc386ae1e32" providerId="LiveId" clId="{B5C0C542-C403-1F4E-A77C-B37CE1C34707}" dt="2022-06-20T05:24:43.550" v="53" actId="478"/>
          <ac:picMkLst>
            <pc:docMk/>
            <pc:sldMk cId="3699896411" sldId="688"/>
            <ac:picMk id="4" creationId="{FA2E1E64-16A7-CD07-106C-409E47F5EE70}"/>
          </ac:picMkLst>
        </pc:picChg>
      </pc:sldChg>
      <pc:sldChg chg="addSp delSp modSp mod">
        <pc:chgData name="Edward Tinoco" userId="d8378bc386ae1e32" providerId="LiveId" clId="{B5C0C542-C403-1F4E-A77C-B37CE1C34707}" dt="2022-06-22T21:22:31.406" v="214"/>
        <pc:sldMkLst>
          <pc:docMk/>
          <pc:sldMk cId="82883869" sldId="690"/>
        </pc:sldMkLst>
        <pc:spChg chg="add del mod">
          <ac:chgData name="Edward Tinoco" userId="d8378bc386ae1e32" providerId="LiveId" clId="{B5C0C542-C403-1F4E-A77C-B37CE1C34707}" dt="2022-06-22T21:22:31.406" v="214"/>
          <ac:spMkLst>
            <pc:docMk/>
            <pc:sldMk cId="82883869" sldId="690"/>
            <ac:spMk id="6" creationId="{5E051FD5-DBE5-F779-A547-2E6D780D4035}"/>
          </ac:spMkLst>
        </pc:spChg>
        <pc:picChg chg="del">
          <ac:chgData name="Edward Tinoco" userId="d8378bc386ae1e32" providerId="LiveId" clId="{B5C0C542-C403-1F4E-A77C-B37CE1C34707}" dt="2022-06-22T21:20:18.346" v="201" actId="478"/>
          <ac:picMkLst>
            <pc:docMk/>
            <pc:sldMk cId="82883869" sldId="690"/>
            <ac:picMk id="3" creationId="{12B0DAFF-C495-416D-F7A4-12FB500C3048}"/>
          </ac:picMkLst>
        </pc:picChg>
        <pc:picChg chg="add mod modCrop">
          <ac:chgData name="Edward Tinoco" userId="d8378bc386ae1e32" providerId="LiveId" clId="{B5C0C542-C403-1F4E-A77C-B37CE1C34707}" dt="2022-06-22T21:22:20.494" v="212" actId="1076"/>
          <ac:picMkLst>
            <pc:docMk/>
            <pc:sldMk cId="82883869" sldId="690"/>
            <ac:picMk id="5" creationId="{9D259D13-8288-EEB5-9CC4-83AC5819AD5C}"/>
          </ac:picMkLst>
        </pc:picChg>
      </pc:sldChg>
      <pc:sldChg chg="addSp delSp modSp mod">
        <pc:chgData name="Edward Tinoco" userId="d8378bc386ae1e32" providerId="LiveId" clId="{B5C0C542-C403-1F4E-A77C-B37CE1C34707}" dt="2022-06-22T05:41:37.516" v="158" actId="1076"/>
        <pc:sldMkLst>
          <pc:docMk/>
          <pc:sldMk cId="3020782737" sldId="693"/>
        </pc:sldMkLst>
        <pc:picChg chg="del">
          <ac:chgData name="Edward Tinoco" userId="d8378bc386ae1e32" providerId="LiveId" clId="{B5C0C542-C403-1F4E-A77C-B37CE1C34707}" dt="2022-06-22T05:30:46.092" v="149" actId="478"/>
          <ac:picMkLst>
            <pc:docMk/>
            <pc:sldMk cId="3020782737" sldId="693"/>
            <ac:picMk id="3" creationId="{6F00C55A-7385-D4EF-8B70-B95979943631}"/>
          </ac:picMkLst>
        </pc:picChg>
        <pc:picChg chg="add del mod">
          <ac:chgData name="Edward Tinoco" userId="d8378bc386ae1e32" providerId="LiveId" clId="{B5C0C542-C403-1F4E-A77C-B37CE1C34707}" dt="2022-06-22T05:31:37.149" v="153" actId="478"/>
          <ac:picMkLst>
            <pc:docMk/>
            <pc:sldMk cId="3020782737" sldId="693"/>
            <ac:picMk id="4" creationId="{5B1C2119-0BD1-2510-24DE-2BA33C3941BD}"/>
          </ac:picMkLst>
        </pc:picChg>
        <pc:picChg chg="add del mod">
          <ac:chgData name="Edward Tinoco" userId="d8378bc386ae1e32" providerId="LiveId" clId="{B5C0C542-C403-1F4E-A77C-B37CE1C34707}" dt="2022-06-22T05:40:53.477" v="156" actId="478"/>
          <ac:picMkLst>
            <pc:docMk/>
            <pc:sldMk cId="3020782737" sldId="693"/>
            <ac:picMk id="6" creationId="{000B349B-3347-10BB-72F4-E2DE18E57A67}"/>
          </ac:picMkLst>
        </pc:picChg>
        <pc:picChg chg="add mod">
          <ac:chgData name="Edward Tinoco" userId="d8378bc386ae1e32" providerId="LiveId" clId="{B5C0C542-C403-1F4E-A77C-B37CE1C34707}" dt="2022-06-22T05:41:37.516" v="158" actId="1076"/>
          <ac:picMkLst>
            <pc:docMk/>
            <pc:sldMk cId="3020782737" sldId="693"/>
            <ac:picMk id="8" creationId="{A05CEA7A-D785-00F4-6DFC-C7E816EBEE3F}"/>
          </ac:picMkLst>
        </pc:picChg>
      </pc:sldChg>
      <pc:sldChg chg="addSp delSp modSp mod">
        <pc:chgData name="Edward Tinoco" userId="d8378bc386ae1e32" providerId="LiveId" clId="{B5C0C542-C403-1F4E-A77C-B37CE1C34707}" dt="2022-06-23T16:38:35.242" v="297" actId="1076"/>
        <pc:sldMkLst>
          <pc:docMk/>
          <pc:sldMk cId="868015197" sldId="694"/>
        </pc:sldMkLst>
        <pc:picChg chg="del">
          <ac:chgData name="Edward Tinoco" userId="d8378bc386ae1e32" providerId="LiveId" clId="{B5C0C542-C403-1F4E-A77C-B37CE1C34707}" dt="2022-06-23T16:38:10.833" v="295" actId="478"/>
          <ac:picMkLst>
            <pc:docMk/>
            <pc:sldMk cId="868015197" sldId="694"/>
            <ac:picMk id="3" creationId="{BB558632-F698-27BC-DC4F-8BB0D14B5FCD}"/>
          </ac:picMkLst>
        </pc:picChg>
        <pc:picChg chg="add mod">
          <ac:chgData name="Edward Tinoco" userId="d8378bc386ae1e32" providerId="LiveId" clId="{B5C0C542-C403-1F4E-A77C-B37CE1C34707}" dt="2022-06-23T16:38:35.242" v="297" actId="1076"/>
          <ac:picMkLst>
            <pc:docMk/>
            <pc:sldMk cId="868015197" sldId="694"/>
            <ac:picMk id="4" creationId="{C5758A80-4828-B318-E19D-BBA38BD72EE9}"/>
          </ac:picMkLst>
        </pc:picChg>
      </pc:sldChg>
      <pc:sldChg chg="modSp mod">
        <pc:chgData name="Edward Tinoco" userId="d8378bc386ae1e32" providerId="LiveId" clId="{B5C0C542-C403-1F4E-A77C-B37CE1C34707}" dt="2022-06-20T05:41:24.380" v="103" actId="20577"/>
        <pc:sldMkLst>
          <pc:docMk/>
          <pc:sldMk cId="3389081011" sldId="696"/>
        </pc:sldMkLst>
        <pc:spChg chg="mod">
          <ac:chgData name="Edward Tinoco" userId="d8378bc386ae1e32" providerId="LiveId" clId="{B5C0C542-C403-1F4E-A77C-B37CE1C34707}" dt="2022-06-20T05:41:24.380" v="103" actId="20577"/>
          <ac:spMkLst>
            <pc:docMk/>
            <pc:sldMk cId="3389081011" sldId="696"/>
            <ac:spMk id="3" creationId="{F4C85B67-40C7-DA14-FA68-43A72E7A18E1}"/>
          </ac:spMkLst>
        </pc:spChg>
      </pc:sldChg>
      <pc:sldChg chg="addSp delSp modSp mod">
        <pc:chgData name="Edward Tinoco" userId="d8378bc386ae1e32" providerId="LiveId" clId="{B5C0C542-C403-1F4E-A77C-B37CE1C34707}" dt="2022-06-23T17:04:23.106" v="301" actId="1076"/>
        <pc:sldMkLst>
          <pc:docMk/>
          <pc:sldMk cId="2017332573" sldId="700"/>
        </pc:sldMkLst>
        <pc:picChg chg="add del mod">
          <ac:chgData name="Edward Tinoco" userId="d8378bc386ae1e32" providerId="LiveId" clId="{B5C0C542-C403-1F4E-A77C-B37CE1C34707}" dt="2022-06-22T15:09:03.815" v="161" actId="478"/>
          <ac:picMkLst>
            <pc:docMk/>
            <pc:sldMk cId="2017332573" sldId="700"/>
            <ac:picMk id="3" creationId="{E06B0F57-7B4E-EE3B-3F54-78AFA757764A}"/>
          </ac:picMkLst>
        </pc:picChg>
        <pc:picChg chg="add del mod">
          <ac:chgData name="Edward Tinoco" userId="d8378bc386ae1e32" providerId="LiveId" clId="{B5C0C542-C403-1F4E-A77C-B37CE1C34707}" dt="2022-06-23T17:04:02.204" v="298" actId="478"/>
          <ac:picMkLst>
            <pc:docMk/>
            <pc:sldMk cId="2017332573" sldId="700"/>
            <ac:picMk id="5" creationId="{429A122A-E46F-DBFB-8F39-2AB5F4AD4660}"/>
          </ac:picMkLst>
        </pc:picChg>
        <pc:picChg chg="del">
          <ac:chgData name="Edward Tinoco" userId="d8378bc386ae1e32" providerId="LiveId" clId="{B5C0C542-C403-1F4E-A77C-B37CE1C34707}" dt="2022-06-22T15:08:30.082" v="159" actId="478"/>
          <ac:picMkLst>
            <pc:docMk/>
            <pc:sldMk cId="2017332573" sldId="700"/>
            <ac:picMk id="6" creationId="{64B4FC43-7B9E-3CC1-A107-3AD260F46E52}"/>
          </ac:picMkLst>
        </pc:picChg>
        <pc:picChg chg="add mod">
          <ac:chgData name="Edward Tinoco" userId="d8378bc386ae1e32" providerId="LiveId" clId="{B5C0C542-C403-1F4E-A77C-B37CE1C34707}" dt="2022-06-23T17:04:23.106" v="301" actId="1076"/>
          <ac:picMkLst>
            <pc:docMk/>
            <pc:sldMk cId="2017332573" sldId="700"/>
            <ac:picMk id="8" creationId="{2500CB11-3712-A0E1-83F0-8DCD83EA99A8}"/>
          </ac:picMkLst>
        </pc:picChg>
      </pc:sldChg>
      <pc:sldChg chg="addSp delSp modSp mod">
        <pc:chgData name="Edward Tinoco" userId="d8378bc386ae1e32" providerId="LiveId" clId="{B5C0C542-C403-1F4E-A77C-B37CE1C34707}" dt="2022-06-22T05:16:41.266" v="148" actId="1035"/>
        <pc:sldMkLst>
          <pc:docMk/>
          <pc:sldMk cId="161513714" sldId="701"/>
        </pc:sldMkLst>
        <pc:picChg chg="add mod">
          <ac:chgData name="Edward Tinoco" userId="d8378bc386ae1e32" providerId="LiveId" clId="{B5C0C542-C403-1F4E-A77C-B37CE1C34707}" dt="2022-06-22T05:16:41.266" v="148" actId="1035"/>
          <ac:picMkLst>
            <pc:docMk/>
            <pc:sldMk cId="161513714" sldId="701"/>
            <ac:picMk id="3" creationId="{1D3CE3F7-95E1-1D51-4036-FA123BFF1F83}"/>
          </ac:picMkLst>
        </pc:picChg>
        <pc:picChg chg="del">
          <ac:chgData name="Edward Tinoco" userId="d8378bc386ae1e32" providerId="LiveId" clId="{B5C0C542-C403-1F4E-A77C-B37CE1C34707}" dt="2022-06-22T05:14:20.055" v="135" actId="478"/>
          <ac:picMkLst>
            <pc:docMk/>
            <pc:sldMk cId="161513714" sldId="701"/>
            <ac:picMk id="8" creationId="{CF551682-8A12-E636-D416-089369A32D5D}"/>
          </ac:picMkLst>
        </pc:picChg>
      </pc:sldChg>
      <pc:sldChg chg="addSp delSp modSp mod">
        <pc:chgData name="Edward Tinoco" userId="d8378bc386ae1e32" providerId="LiveId" clId="{B5C0C542-C403-1F4E-A77C-B37CE1C34707}" dt="2022-06-20T05:10:21.900" v="52" actId="1076"/>
        <pc:sldMkLst>
          <pc:docMk/>
          <pc:sldMk cId="1903378757" sldId="706"/>
        </pc:sldMkLst>
        <pc:picChg chg="add mod">
          <ac:chgData name="Edward Tinoco" userId="d8378bc386ae1e32" providerId="LiveId" clId="{B5C0C542-C403-1F4E-A77C-B37CE1C34707}" dt="2022-06-20T05:10:21.900" v="52" actId="1076"/>
          <ac:picMkLst>
            <pc:docMk/>
            <pc:sldMk cId="1903378757" sldId="706"/>
            <ac:picMk id="3" creationId="{CE3482C4-DC4F-0CF3-23B7-1ED8BC978CFF}"/>
          </ac:picMkLst>
        </pc:picChg>
        <pc:picChg chg="del">
          <ac:chgData name="Edward Tinoco" userId="d8378bc386ae1e32" providerId="LiveId" clId="{B5C0C542-C403-1F4E-A77C-B37CE1C34707}" dt="2022-06-20T05:08:39.570" v="39" actId="478"/>
          <ac:picMkLst>
            <pc:docMk/>
            <pc:sldMk cId="1903378757" sldId="706"/>
            <ac:picMk id="5" creationId="{3654E60B-6702-080F-80BA-AB14C5D0CF8D}"/>
          </ac:picMkLst>
        </pc:picChg>
      </pc:sldChg>
      <pc:sldChg chg="addSp delSp modSp mod">
        <pc:chgData name="Edward Tinoco" userId="d8378bc386ae1e32" providerId="LiveId" clId="{B5C0C542-C403-1F4E-A77C-B37CE1C34707}" dt="2022-06-20T05:25:29.711" v="62" actId="1076"/>
        <pc:sldMkLst>
          <pc:docMk/>
          <pc:sldMk cId="834832522" sldId="707"/>
        </pc:sldMkLst>
        <pc:picChg chg="add mod">
          <ac:chgData name="Edward Tinoco" userId="d8378bc386ae1e32" providerId="LiveId" clId="{B5C0C542-C403-1F4E-A77C-B37CE1C34707}" dt="2022-06-20T05:25:29.711" v="62" actId="1076"/>
          <ac:picMkLst>
            <pc:docMk/>
            <pc:sldMk cId="834832522" sldId="707"/>
            <ac:picMk id="3" creationId="{43C473E3-4A49-9E1C-420F-8C25D7116B0A}"/>
          </ac:picMkLst>
        </pc:picChg>
        <pc:picChg chg="del">
          <ac:chgData name="Edward Tinoco" userId="d8378bc386ae1e32" providerId="LiveId" clId="{B5C0C542-C403-1F4E-A77C-B37CE1C34707}" dt="2022-06-20T05:24:58.563" v="57" actId="478"/>
          <ac:picMkLst>
            <pc:docMk/>
            <pc:sldMk cId="834832522" sldId="707"/>
            <ac:picMk id="5" creationId="{9F2F6D26-2D6F-A158-3E47-4AC94791AA57}"/>
          </ac:picMkLst>
        </pc:picChg>
      </pc:sldChg>
      <pc:sldChg chg="addSp delSp modSp mod">
        <pc:chgData name="Edward Tinoco" userId="d8378bc386ae1e32" providerId="LiveId" clId="{B5C0C542-C403-1F4E-A77C-B37CE1C34707}" dt="2022-06-20T03:16:41.028" v="27" actId="1076"/>
        <pc:sldMkLst>
          <pc:docMk/>
          <pc:sldMk cId="1042003837" sldId="709"/>
        </pc:sldMkLst>
        <pc:picChg chg="del">
          <ac:chgData name="Edward Tinoco" userId="d8378bc386ae1e32" providerId="LiveId" clId="{B5C0C542-C403-1F4E-A77C-B37CE1C34707}" dt="2022-06-20T02:43:24.677" v="10" actId="478"/>
          <ac:picMkLst>
            <pc:docMk/>
            <pc:sldMk cId="1042003837" sldId="709"/>
            <ac:picMk id="3" creationId="{51A4B5AE-E29A-F237-6104-5227AA976959}"/>
          </ac:picMkLst>
        </pc:picChg>
        <pc:picChg chg="add del mod">
          <ac:chgData name="Edward Tinoco" userId="d8378bc386ae1e32" providerId="LiveId" clId="{B5C0C542-C403-1F4E-A77C-B37CE1C34707}" dt="2022-06-20T02:58:39.500" v="23" actId="478"/>
          <ac:picMkLst>
            <pc:docMk/>
            <pc:sldMk cId="1042003837" sldId="709"/>
            <ac:picMk id="4" creationId="{EE12695D-828C-43CB-0D63-80F4B22A3728}"/>
          </ac:picMkLst>
        </pc:picChg>
        <pc:picChg chg="add mod">
          <ac:chgData name="Edward Tinoco" userId="d8378bc386ae1e32" providerId="LiveId" clId="{B5C0C542-C403-1F4E-A77C-B37CE1C34707}" dt="2022-06-20T03:16:41.028" v="27" actId="1076"/>
          <ac:picMkLst>
            <pc:docMk/>
            <pc:sldMk cId="1042003837" sldId="709"/>
            <ac:picMk id="6" creationId="{B218F94F-F9E8-1077-4EC1-83A0EAE25B7B}"/>
          </ac:picMkLst>
        </pc:picChg>
      </pc:sldChg>
      <pc:sldChg chg="addSp delSp modSp mod">
        <pc:chgData name="Edward Tinoco" userId="d8378bc386ae1e32" providerId="LiveId" clId="{B5C0C542-C403-1F4E-A77C-B37CE1C34707}" dt="2022-06-20T02:43:07.904" v="9" actId="1076"/>
        <pc:sldMkLst>
          <pc:docMk/>
          <pc:sldMk cId="2583198404" sldId="710"/>
        </pc:sldMkLst>
        <pc:picChg chg="del">
          <ac:chgData name="Edward Tinoco" userId="d8378bc386ae1e32" providerId="LiveId" clId="{B5C0C542-C403-1F4E-A77C-B37CE1C34707}" dt="2022-06-20T02:23:09.882" v="0" actId="478"/>
          <ac:picMkLst>
            <pc:docMk/>
            <pc:sldMk cId="2583198404" sldId="710"/>
            <ac:picMk id="3" creationId="{6BD6D496-E8EB-AB15-29FE-1FCF48052280}"/>
          </ac:picMkLst>
        </pc:picChg>
        <pc:picChg chg="add del mod">
          <ac:chgData name="Edward Tinoco" userId="d8378bc386ae1e32" providerId="LiveId" clId="{B5C0C542-C403-1F4E-A77C-B37CE1C34707}" dt="2022-06-20T02:42:53.564" v="5" actId="478"/>
          <ac:picMkLst>
            <pc:docMk/>
            <pc:sldMk cId="2583198404" sldId="710"/>
            <ac:picMk id="4" creationId="{9E8FB7E8-E991-3D88-37FA-862E3A6EB8E7}"/>
          </ac:picMkLst>
        </pc:picChg>
        <pc:picChg chg="add mod">
          <ac:chgData name="Edward Tinoco" userId="d8378bc386ae1e32" providerId="LiveId" clId="{B5C0C542-C403-1F4E-A77C-B37CE1C34707}" dt="2022-06-20T02:43:07.904" v="9" actId="1076"/>
          <ac:picMkLst>
            <pc:docMk/>
            <pc:sldMk cId="2583198404" sldId="710"/>
            <ac:picMk id="6" creationId="{A1298F63-F66B-8F55-DDFA-7A2066833548}"/>
          </ac:picMkLst>
        </pc:picChg>
      </pc:sldChg>
      <pc:sldChg chg="add">
        <pc:chgData name="Edward Tinoco" userId="d8378bc386ae1e32" providerId="LiveId" clId="{B5C0C542-C403-1F4E-A77C-B37CE1C34707}" dt="2022-06-20T02:58:22.805" v="22"/>
        <pc:sldMkLst>
          <pc:docMk/>
          <pc:sldMk cId="4200413410" sldId="712"/>
        </pc:sldMkLst>
      </pc:sldChg>
      <pc:sldChg chg="addSp modSp new del mod">
        <pc:chgData name="Edward Tinoco" userId="d8378bc386ae1e32" providerId="LiveId" clId="{B5C0C542-C403-1F4E-A77C-B37CE1C34707}" dt="2022-06-20T02:58:11.798" v="21" actId="2696"/>
        <pc:sldMkLst>
          <pc:docMk/>
          <pc:sldMk cId="4214662634" sldId="712"/>
        </pc:sldMkLst>
        <pc:picChg chg="add mod">
          <ac:chgData name="Edward Tinoco" userId="d8378bc386ae1e32" providerId="LiveId" clId="{B5C0C542-C403-1F4E-A77C-B37CE1C34707}" dt="2022-06-20T02:56:06.687" v="20" actId="1036"/>
          <ac:picMkLst>
            <pc:docMk/>
            <pc:sldMk cId="4214662634" sldId="712"/>
            <ac:picMk id="3" creationId="{D75407D4-B5FF-ED81-A5AD-68E8C79B59EE}"/>
          </ac:picMkLst>
        </pc:picChg>
      </pc:sldChg>
      <pc:sldChg chg="addSp modSp new mod">
        <pc:chgData name="Edward Tinoco" userId="d8378bc386ae1e32" providerId="LiveId" clId="{B5C0C542-C403-1F4E-A77C-B37CE1C34707}" dt="2022-06-20T03:17:37.228" v="32" actId="1076"/>
        <pc:sldMkLst>
          <pc:docMk/>
          <pc:sldMk cId="3000295052" sldId="713"/>
        </pc:sldMkLst>
        <pc:picChg chg="add mod">
          <ac:chgData name="Edward Tinoco" userId="d8378bc386ae1e32" providerId="LiveId" clId="{B5C0C542-C403-1F4E-A77C-B37CE1C34707}" dt="2022-06-20T03:17:37.228" v="32" actId="1076"/>
          <ac:picMkLst>
            <pc:docMk/>
            <pc:sldMk cId="3000295052" sldId="713"/>
            <ac:picMk id="3" creationId="{8ABDA7EE-749E-A5AE-9808-83D531FA755C}"/>
          </ac:picMkLst>
        </pc:picChg>
      </pc:sldChg>
      <pc:sldChg chg="addSp delSp modSp new mod">
        <pc:chgData name="Edward Tinoco" userId="d8378bc386ae1e32" providerId="LiveId" clId="{B5C0C542-C403-1F4E-A77C-B37CE1C34707}" dt="2022-06-22T15:54:47.691" v="169" actId="1076"/>
        <pc:sldMkLst>
          <pc:docMk/>
          <pc:sldMk cId="2506547646" sldId="714"/>
        </pc:sldMkLst>
        <pc:picChg chg="add del mod">
          <ac:chgData name="Edward Tinoco" userId="d8378bc386ae1e32" providerId="LiveId" clId="{B5C0C542-C403-1F4E-A77C-B37CE1C34707}" dt="2022-06-22T15:54:26.774" v="165" actId="478"/>
          <ac:picMkLst>
            <pc:docMk/>
            <pc:sldMk cId="2506547646" sldId="714"/>
            <ac:picMk id="3" creationId="{F903839E-C07E-88DC-E861-E014C1018730}"/>
          </ac:picMkLst>
        </pc:picChg>
        <pc:picChg chg="add mod">
          <ac:chgData name="Edward Tinoco" userId="d8378bc386ae1e32" providerId="LiveId" clId="{B5C0C542-C403-1F4E-A77C-B37CE1C34707}" dt="2022-06-22T15:54:47.691" v="169" actId="1076"/>
          <ac:picMkLst>
            <pc:docMk/>
            <pc:sldMk cId="2506547646" sldId="714"/>
            <ac:picMk id="4" creationId="{DF49380C-19B5-32D4-358E-4AB1B7D8B1E3}"/>
          </ac:picMkLst>
        </pc:picChg>
      </pc:sldChg>
      <pc:sldChg chg="addSp modSp new mod">
        <pc:chgData name="Edward Tinoco" userId="d8378bc386ae1e32" providerId="LiveId" clId="{B5C0C542-C403-1F4E-A77C-B37CE1C34707}" dt="2022-06-22T18:02:24.670" v="200" actId="1076"/>
        <pc:sldMkLst>
          <pc:docMk/>
          <pc:sldMk cId="2988053207" sldId="715"/>
        </pc:sldMkLst>
        <pc:picChg chg="add mod">
          <ac:chgData name="Edward Tinoco" userId="d8378bc386ae1e32" providerId="LiveId" clId="{B5C0C542-C403-1F4E-A77C-B37CE1C34707}" dt="2022-06-22T18:02:24.670" v="200" actId="1076"/>
          <ac:picMkLst>
            <pc:docMk/>
            <pc:sldMk cId="2988053207" sldId="715"/>
            <ac:picMk id="3" creationId="{F0E81D39-21D5-CDBA-00EC-B92AB4131D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AC6CE-A032-D644-BF70-DAC0D3B73981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7A12-B3DB-5B49-ABF1-00D7828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9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3210" y="4415632"/>
            <a:ext cx="6197600" cy="4183063"/>
          </a:xfrm>
        </p:spPr>
        <p:txBody>
          <a:bodyPr/>
          <a:lstStyle/>
          <a:p>
            <a:r>
              <a:rPr lang="en-US" sz="1800" dirty="0"/>
              <a:t>CFD &amp; WT better at increments than absolutes</a:t>
            </a:r>
          </a:p>
          <a:p>
            <a:r>
              <a:rPr lang="en-US" sz="2000" b="1" dirty="0"/>
              <a:t>@-Our approach it to collapse CFD to common </a:t>
            </a:r>
            <a:r>
              <a:rPr lang="en-US" sz="2000" b="1" dirty="0">
                <a:latin typeface="Symbol" pitchFamily="2" charset="2"/>
              </a:rPr>
              <a:t>a</a:t>
            </a:r>
            <a:r>
              <a:rPr lang="en-US" sz="2000" b="1" dirty="0"/>
              <a:t> and CM</a:t>
            </a:r>
          </a:p>
          <a:p>
            <a:r>
              <a:rPr lang="en-US" sz="2000" dirty="0"/>
              <a:t>.. </a:t>
            </a:r>
            <a:r>
              <a:rPr lang="en-US" sz="2000" b="1" dirty="0"/>
              <a:t>clear view</a:t>
            </a:r>
            <a:r>
              <a:rPr lang="en-US" sz="2000" dirty="0"/>
              <a:t> </a:t>
            </a:r>
            <a:r>
              <a:rPr lang="en-US" sz="1800" dirty="0"/>
              <a:t>of variation of CL and CM with angle of attack compared to the test data.</a:t>
            </a:r>
          </a:p>
          <a:p>
            <a:r>
              <a:rPr lang="en-US" sz="1800" dirty="0"/>
              <a:t>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B05DEF-6DE7-4BF9-8DBB-FF904A788E5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1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31958AAE-69C7-513F-7B38-9934FA4D9A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40205A-ED62-66DD-357E-6BE9E11137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A56FAE-9EFA-597C-2DC8-2A6EA7F0D9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fld id="{D5675862-1393-574B-9C1B-5B9CAC011AF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5E5CB863-67ED-BE06-7D9E-A50EA93F07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525" y="300243"/>
            <a:ext cx="8413750" cy="904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 eaLnBrk="0" hangingPunct="0"/>
            <a:endParaRPr lang="en-US" sz="2400"/>
          </a:p>
        </p:txBody>
      </p:sp>
      <p:sp>
        <p:nvSpPr>
          <p:cNvPr id="8" name="Line 77">
            <a:extLst>
              <a:ext uri="{FF2B5EF4-FFF2-40B4-BE49-F238E27FC236}">
                <a16:creationId xmlns:a16="http://schemas.microsoft.com/office/drawing/2014/main" id="{462B191E-6989-A0A3-152C-176FE738B3A8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904875"/>
            <a:ext cx="91440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840A41F1-CBC7-52F1-72A3-93883B9D2C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884227"/>
            <a:ext cx="9132888" cy="92075"/>
            <a:chOff x="0" y="900"/>
            <a:chExt cx="5753" cy="96"/>
          </a:xfrm>
        </p:grpSpPr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F5CC3632-92A7-9C87-CB5B-46C368DA2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3BB0F149-237B-3DC2-0374-9C5DD9C61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2" name="Picture 16" descr="aiaa4">
            <a:extLst>
              <a:ext uri="{FF2B5EF4-FFF2-40B4-BE49-F238E27FC236}">
                <a16:creationId xmlns:a16="http://schemas.microsoft.com/office/drawing/2014/main" id="{5B6C56AF-673E-B3EF-D231-7B34B23289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243866"/>
            <a:ext cx="2837847" cy="37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DE793E16-2A66-A4DF-757B-B41DA7D753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909293" y="173307"/>
            <a:ext cx="45773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2400" b="1" dirty="0">
                <a:latin typeface="CG Omega" charset="0"/>
              </a:rPr>
              <a:t>7th CFD Drag Prediction Workshop</a:t>
            </a:r>
          </a:p>
          <a:p>
            <a:pPr algn="ctr" eaLnBrk="0" hangingPunct="0"/>
            <a:r>
              <a:rPr lang="en-US" sz="1800" b="1" dirty="0">
                <a:latin typeface="CG Omega" charset="0"/>
              </a:rPr>
              <a:t>Chicago, IL USA – June 2022</a:t>
            </a:r>
          </a:p>
        </p:txBody>
      </p:sp>
      <p:pic>
        <p:nvPicPr>
          <p:cNvPr id="15362" name="Picture 2" descr="22nd November - The Origins &amp; History of the Royal Aeronautical Society -  RAeS Boscombe Down Branch">
            <a:extLst>
              <a:ext uri="{FF2B5EF4-FFF2-40B4-BE49-F238E27FC236}">
                <a16:creationId xmlns:a16="http://schemas.microsoft.com/office/drawing/2014/main" id="{FEA90C4A-3669-00B5-4666-33EB481F49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36" y="80725"/>
            <a:ext cx="1657666" cy="79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68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A08CE165-185D-6239-B518-C04DBE1811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3C7B31-CE92-72E3-5BED-9E0A43CCB4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46CF34-9084-C61F-6C2B-343FEC8D9A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fld id="{9CCCC0AC-F1A5-2C4F-9758-024405F1C3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49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34470-18ED-1E47-A475-AE7819813F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3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0181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C7610-F3C6-3E4A-AB32-9DC121DCB4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1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9E8FC78A-EDB4-AC3B-CE98-A7EB116B046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E69B02D-DA3E-F225-5312-FA09557F90F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FE16293-9CB9-C91B-2AAC-CB192E1225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fld id="{D5675862-1393-574B-9C1B-5B9CAC011AF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Rectangle 67">
            <a:extLst>
              <a:ext uri="{FF2B5EF4-FFF2-40B4-BE49-F238E27FC236}">
                <a16:creationId xmlns:a16="http://schemas.microsoft.com/office/drawing/2014/main" id="{FEC0F390-952D-3F30-598D-41815CB3A0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525" y="300243"/>
            <a:ext cx="8413750" cy="904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 eaLnBrk="0" hangingPunct="0"/>
            <a:endParaRPr lang="en-US" sz="2400"/>
          </a:p>
        </p:txBody>
      </p:sp>
      <p:sp>
        <p:nvSpPr>
          <p:cNvPr id="10" name="Line 77">
            <a:extLst>
              <a:ext uri="{FF2B5EF4-FFF2-40B4-BE49-F238E27FC236}">
                <a16:creationId xmlns:a16="http://schemas.microsoft.com/office/drawing/2014/main" id="{B8461E98-2079-3D6E-323D-09714C33033B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904875"/>
            <a:ext cx="91440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AFCFECAB-04ED-EAED-9BEA-08AB3881FDE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884227"/>
            <a:ext cx="9132888" cy="92075"/>
            <a:chOff x="0" y="900"/>
            <a:chExt cx="5753" cy="96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29B0B053-5C0A-5AB0-A0A0-A88C3921F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C5148D6B-4769-C05C-5FA4-8D2E43FE8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" name="Picture 16" descr="aiaa4">
            <a:extLst>
              <a:ext uri="{FF2B5EF4-FFF2-40B4-BE49-F238E27FC236}">
                <a16:creationId xmlns:a16="http://schemas.microsoft.com/office/drawing/2014/main" id="{3A4F1307-270F-2C75-9A3B-A7FC28F963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243866"/>
            <a:ext cx="2837847" cy="37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7">
            <a:extLst>
              <a:ext uri="{FF2B5EF4-FFF2-40B4-BE49-F238E27FC236}">
                <a16:creationId xmlns:a16="http://schemas.microsoft.com/office/drawing/2014/main" id="{6758B18B-8BA6-20AB-1940-A652F31110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909293" y="173307"/>
            <a:ext cx="45773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2400" b="1" dirty="0">
                <a:latin typeface="CG Omega" charset="0"/>
              </a:rPr>
              <a:t>7th CFD Drag Prediction Workshop</a:t>
            </a:r>
          </a:p>
          <a:p>
            <a:pPr algn="ctr" eaLnBrk="0" hangingPunct="0"/>
            <a:r>
              <a:rPr lang="en-US" sz="1800" b="1" dirty="0">
                <a:latin typeface="CG Omega" charset="0"/>
              </a:rPr>
              <a:t>Chicago, IL USA – June 2022</a:t>
            </a:r>
          </a:p>
        </p:txBody>
      </p:sp>
      <p:pic>
        <p:nvPicPr>
          <p:cNvPr id="16" name="Picture 2" descr="22nd November - The Origins &amp; History of the Royal Aeronautical Society -  RAeS Boscombe Down Branch">
            <a:extLst>
              <a:ext uri="{FF2B5EF4-FFF2-40B4-BE49-F238E27FC236}">
                <a16:creationId xmlns:a16="http://schemas.microsoft.com/office/drawing/2014/main" id="{4F4B67C3-6FDD-7C25-66E2-E0AB6529DA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36" y="80725"/>
            <a:ext cx="1657666" cy="79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anose="020B0600070205080204" pitchFamily="34" charset="-128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anose="020B0600070205080204" pitchFamily="3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anose="020B0600070205080204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1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748CF679-4F1A-FD11-2D33-4802DDD64A1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 bwMode="auto">
          <a:xfrm>
            <a:off x="685800" y="1402129"/>
            <a:ext cx="7772400" cy="147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DPW 7 Summary of Participant Data</a:t>
            </a:r>
          </a:p>
        </p:txBody>
      </p:sp>
      <p:pic>
        <p:nvPicPr>
          <p:cNvPr id="4" name="Picture 3" descr="WB.jpeg">
            <a:extLst>
              <a:ext uri="{FF2B5EF4-FFF2-40B4-BE49-F238E27FC236}">
                <a16:creationId xmlns:a16="http://schemas.microsoft.com/office/drawing/2014/main" id="{1E9BC7B9-31A4-55B1-2CFA-C81289375D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190" y="3383819"/>
            <a:ext cx="4844899" cy="3055572"/>
          </a:xfrm>
          <a:prstGeom prst="rect">
            <a:avLst/>
          </a:prstGeom>
        </p:spPr>
      </p:pic>
      <p:sp>
        <p:nvSpPr>
          <p:cNvPr id="14338" name="Subtitle 2">
            <a:extLst>
              <a:ext uri="{FF2B5EF4-FFF2-40B4-BE49-F238E27FC236}">
                <a16:creationId xmlns:a16="http://schemas.microsoft.com/office/drawing/2014/main" id="{31EDC17B-8D14-4B4D-3066-4B540E9AEE8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 bwMode="auto">
          <a:xfrm>
            <a:off x="5087815" y="4460630"/>
            <a:ext cx="369199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Edward N. Tinoco and the DPW Organizing Committee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A62867-325E-A5F9-AA52-116113863E75}"/>
              </a:ext>
            </a:extLst>
          </p:cNvPr>
          <p:cNvSpPr txBox="1">
            <a:spLocks/>
          </p:cNvSpPr>
          <p:nvPr/>
        </p:nvSpPr>
        <p:spPr>
          <a:xfrm>
            <a:off x="457200" y="982902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 algn="ctr">
              <a:spcBef>
                <a:spcPct val="20000"/>
              </a:spcBef>
              <a:tabLst>
                <a:tab pos="1595438" algn="l"/>
              </a:tabLst>
            </a:pPr>
            <a:r>
              <a:rPr lang="en-US" b="1" dirty="0">
                <a:latin typeface="Arial" pitchFamily="34" charset="0"/>
                <a:cs typeface="Arial" pitchFamily="34" charset="0"/>
              </a:rPr>
              <a:t>Grid Convergence?</a:t>
            </a:r>
            <a:endParaRPr lang="en-US" sz="2000" b="1" u="sng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b="1" u="sng" dirty="0">
                <a:latin typeface="Arial" pitchFamily="34" charset="0"/>
                <a:cs typeface="Arial" pitchFamily="34" charset="0"/>
              </a:rPr>
              <a:t>Richardson Extrapolation:</a:t>
            </a:r>
            <a:endParaRPr kumimoji="0" lang="en-US" sz="20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Standard 2</a:t>
            </a:r>
            <a:r>
              <a:rPr lang="en-US" sz="2000" baseline="30000" dirty="0">
                <a:latin typeface="Arial" pitchFamily="34" charset="0"/>
                <a:cs typeface="Arial" pitchFamily="34" charset="0"/>
              </a:rPr>
              <a:t>nd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order least squares fit </a:t>
            </a: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sz="2000" kern="0" dirty="0">
                <a:latin typeface="Arial" pitchFamily="34" charset="0"/>
                <a:ea typeface="+mn-ea"/>
                <a:cs typeface="Arial" pitchFamily="34" charset="0"/>
              </a:rPr>
              <a:t>For 2</a:t>
            </a:r>
            <a:r>
              <a:rPr lang="en-US" sz="2000" kern="0" baseline="30000" dirty="0">
                <a:latin typeface="Arial" pitchFamily="34" charset="0"/>
                <a:ea typeface="+mn-ea"/>
                <a:cs typeface="Arial" pitchFamily="34" charset="0"/>
              </a:rPr>
              <a:t>nd</a:t>
            </a:r>
            <a:r>
              <a:rPr lang="en-US" sz="2000" kern="0" dirty="0">
                <a:latin typeface="Arial" pitchFamily="34" charset="0"/>
                <a:ea typeface="+mn-ea"/>
                <a:cs typeface="Arial" pitchFamily="34" charset="0"/>
              </a:rPr>
              <a:t> order codes, should be linear vs. </a:t>
            </a:r>
            <a:r>
              <a:rPr lang="en-US" sz="2000" kern="0" dirty="0" err="1">
                <a:latin typeface="Arial" pitchFamily="34" charset="0"/>
                <a:ea typeface="+mn-ea"/>
                <a:cs typeface="Arial" pitchFamily="34" charset="0"/>
              </a:rPr>
              <a:t>Grid_Factor</a:t>
            </a:r>
            <a:r>
              <a:rPr lang="en-US" sz="2000" kern="0" dirty="0">
                <a:latin typeface="Arial" pitchFamily="34" charset="0"/>
                <a:ea typeface="+mn-ea"/>
                <a:cs typeface="Arial" pitchFamily="34" charset="0"/>
              </a:rPr>
              <a:t> = N</a:t>
            </a:r>
            <a:r>
              <a:rPr lang="en-US" sz="2000" kern="0" baseline="30000" dirty="0">
                <a:latin typeface="Arial" pitchFamily="34" charset="0"/>
                <a:ea typeface="+mn-ea"/>
                <a:cs typeface="Arial" pitchFamily="34" charset="0"/>
              </a:rPr>
              <a:t>-2/3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>
                <a:latin typeface="Arial" pitchFamily="34" charset="0"/>
                <a:ea typeface="+mn-ea"/>
                <a:cs typeface="Arial" pitchFamily="34" charset="0"/>
              </a:rPr>
              <a:t>Y-intercept estimates theoretical infinite resolution (continuum) result</a:t>
            </a:r>
            <a:endParaRPr kumimoji="0" lang="en-US" sz="2000" b="0" i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59D13-8288-EEB5-9CC4-83AC5819A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3"/>
          <a:stretch/>
        </p:blipFill>
        <p:spPr>
          <a:xfrm>
            <a:off x="626533" y="2853559"/>
            <a:ext cx="738960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BD06D5-14C5-B642-5D6F-E08ADC97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506"/>
            <a:ext cx="9144000" cy="54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3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FC72F-0F8E-533F-394D-9A393E6A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706"/>
            <a:ext cx="9144000" cy="54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80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616A9-C0A9-356D-80BB-3B9ACDFBE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573"/>
            <a:ext cx="9144000" cy="54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7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04839C-B9EB-5F51-ED2C-9A5C4AF5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17" y="1005840"/>
            <a:ext cx="6952566" cy="5852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FF8038-B7BA-8512-48C7-DD7CC5172065}"/>
              </a:ext>
            </a:extLst>
          </p:cNvPr>
          <p:cNvSpPr txBox="1"/>
          <p:nvPr/>
        </p:nvSpPr>
        <p:spPr>
          <a:xfrm>
            <a:off x="7283490" y="5698271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270 +/- 8 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D624F-DB10-BCCE-86F2-2039EEE689D3}"/>
              </a:ext>
            </a:extLst>
          </p:cNvPr>
          <p:cNvSpPr txBox="1"/>
          <p:nvPr/>
        </p:nvSpPr>
        <p:spPr>
          <a:xfrm>
            <a:off x="7283490" y="4963165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285 +/- 2 counts</a:t>
            </a:r>
          </a:p>
        </p:txBody>
      </p:sp>
    </p:spTree>
    <p:extLst>
      <p:ext uri="{BB962C8B-B14F-4D97-AF65-F5344CB8AC3E}">
        <p14:creationId xmlns:p14="http://schemas.microsoft.com/office/powerpoint/2010/main" val="293131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E3482C4-DC4F-0CF3-23B7-1ED8BC97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17" y="1005840"/>
            <a:ext cx="6952566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399ED-464E-DF59-F8A4-8145FFD0F31A}"/>
              </a:ext>
            </a:extLst>
          </p:cNvPr>
          <p:cNvSpPr txBox="1"/>
          <p:nvPr/>
        </p:nvSpPr>
        <p:spPr>
          <a:xfrm>
            <a:off x="7147330" y="5698271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270 +/- 8 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19AFE-7416-744C-07BB-04A982BBAA0F}"/>
              </a:ext>
            </a:extLst>
          </p:cNvPr>
          <p:cNvSpPr txBox="1"/>
          <p:nvPr/>
        </p:nvSpPr>
        <p:spPr>
          <a:xfrm>
            <a:off x="7147330" y="4963165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285 +/- 2 counts</a:t>
            </a:r>
          </a:p>
        </p:txBody>
      </p:sp>
    </p:spTree>
    <p:extLst>
      <p:ext uri="{BB962C8B-B14F-4D97-AF65-F5344CB8AC3E}">
        <p14:creationId xmlns:p14="http://schemas.microsoft.com/office/powerpoint/2010/main" val="190337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1298F63-F66B-8F55-DDFA-7A206683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429"/>
            <a:ext cx="9144000" cy="54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ABDA7EE-749E-A5AE-9808-83D531FA7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537"/>
            <a:ext cx="9144000" cy="54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9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7A9E5E-DAB2-7C2A-4202-26CFFAC4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506"/>
            <a:ext cx="9144000" cy="54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51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DEE9F-53F7-ED83-2FA6-9488B757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17" y="1005840"/>
            <a:ext cx="6952566" cy="5852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CDEFC9-BC7E-D39A-E187-0004915ADA19}"/>
              </a:ext>
            </a:extLst>
          </p:cNvPr>
          <p:cNvSpPr txBox="1"/>
          <p:nvPr/>
        </p:nvSpPr>
        <p:spPr>
          <a:xfrm>
            <a:off x="7167283" y="5698271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308 +/- 3 counts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CB652-FD9B-FF7C-CB09-BD9EFC463D88}"/>
              </a:ext>
            </a:extLst>
          </p:cNvPr>
          <p:cNvSpPr txBox="1"/>
          <p:nvPr/>
        </p:nvSpPr>
        <p:spPr>
          <a:xfrm>
            <a:off x="7167283" y="5220149"/>
            <a:ext cx="197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316 +/-1.5 counts</a:t>
            </a:r>
          </a:p>
        </p:txBody>
      </p:sp>
    </p:spTree>
    <p:extLst>
      <p:ext uri="{BB962C8B-B14F-4D97-AF65-F5344CB8AC3E}">
        <p14:creationId xmlns:p14="http://schemas.microsoft.com/office/powerpoint/2010/main" val="369989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C412DB-A6DC-4157-4E30-4A943515ED2F}"/>
              </a:ext>
            </a:extLst>
          </p:cNvPr>
          <p:cNvSpPr txBox="1">
            <a:spLocks/>
          </p:cNvSpPr>
          <p:nvPr/>
        </p:nvSpPr>
        <p:spPr>
          <a:xfrm>
            <a:off x="229463" y="1166018"/>
            <a:ext cx="8703522" cy="4525963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2800" b="1" kern="0" dirty="0"/>
              <a:t>Outline: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>
                <a:highlight>
                  <a:srgbClr val="FFFF00"/>
                </a:highlight>
              </a:rPr>
              <a:t>Introduction and Participant Data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1: </a:t>
            </a:r>
            <a:r>
              <a:rPr lang="en-US" sz="2400" b="1" dirty="0"/>
              <a:t>Grid Convergence Study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2: </a:t>
            </a:r>
            <a:r>
              <a:rPr lang="en-US" sz="2400" b="1" dirty="0"/>
              <a:t>Angle of Attack Sweep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3: </a:t>
            </a:r>
            <a:r>
              <a:rPr lang="en-US" sz="2400" b="1" dirty="0"/>
              <a:t>Reynolds Number Sweep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4: Grid Adaptation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5: </a:t>
            </a:r>
            <a:r>
              <a:rPr lang="en-US" sz="2400" b="1" dirty="0"/>
              <a:t>Beyond RANS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6: Coupled Aero-Structural Simulation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Observations/Issues</a:t>
            </a:r>
          </a:p>
        </p:txBody>
      </p:sp>
    </p:spTree>
    <p:extLst>
      <p:ext uri="{BB962C8B-B14F-4D97-AF65-F5344CB8AC3E}">
        <p14:creationId xmlns:p14="http://schemas.microsoft.com/office/powerpoint/2010/main" val="271941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3C473E3-4A49-9E1C-420F-8C25D711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17" y="1005840"/>
            <a:ext cx="6952566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D2B33-140D-251D-01DB-9779E8419AA6}"/>
              </a:ext>
            </a:extLst>
          </p:cNvPr>
          <p:cNvSpPr txBox="1"/>
          <p:nvPr/>
        </p:nvSpPr>
        <p:spPr>
          <a:xfrm>
            <a:off x="7167283" y="5698271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308 +/- 3 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7EA10-35BA-BF2C-7A31-A20271C81BA1}"/>
              </a:ext>
            </a:extLst>
          </p:cNvPr>
          <p:cNvSpPr txBox="1"/>
          <p:nvPr/>
        </p:nvSpPr>
        <p:spPr>
          <a:xfrm>
            <a:off x="7167283" y="5220149"/>
            <a:ext cx="197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316 +/-1.5 counts</a:t>
            </a:r>
          </a:p>
        </p:txBody>
      </p:sp>
    </p:spTree>
    <p:extLst>
      <p:ext uri="{BB962C8B-B14F-4D97-AF65-F5344CB8AC3E}">
        <p14:creationId xmlns:p14="http://schemas.microsoft.com/office/powerpoint/2010/main" val="83483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75407D4-B5FF-ED81-A5AD-68E8C79B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152"/>
            <a:ext cx="9144000" cy="54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13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218F94F-F9E8-1077-4EC1-83A0EAE2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091"/>
            <a:ext cx="9144000" cy="54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3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EBD9730-01F8-1B56-6FC6-D28BE40F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80" y="1005840"/>
            <a:ext cx="8104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87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E8E4F-A34B-8059-3F4F-337518D12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0" y="1005840"/>
            <a:ext cx="8368399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2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95555C-3D7B-0F51-D26E-F31F2D16600D}"/>
              </a:ext>
            </a:extLst>
          </p:cNvPr>
          <p:cNvSpPr txBox="1"/>
          <p:nvPr/>
        </p:nvSpPr>
        <p:spPr>
          <a:xfrm>
            <a:off x="2329982" y="938473"/>
            <a:ext cx="396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Case 1 -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51D6B-1D34-1CC0-5A7C-57C403D104E8}"/>
              </a:ext>
            </a:extLst>
          </p:cNvPr>
          <p:cNvSpPr txBox="1"/>
          <p:nvPr/>
        </p:nvSpPr>
        <p:spPr>
          <a:xfrm>
            <a:off x="316141" y="1461693"/>
            <a:ext cx="8511718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With very few exceptions solutions showed very good linear Richardson extrapolation.</a:t>
            </a:r>
          </a:p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No clear break-outs with grid type or turbulence model AT THIS (ATTACHED FLOW) CONDITION!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Excessive aft-loading on outboard wing sections contributes to too negative section pitching moments and excessive section lift (see Case 2).</a:t>
            </a:r>
          </a:p>
        </p:txBody>
      </p:sp>
    </p:spTree>
    <p:extLst>
      <p:ext uri="{BB962C8B-B14F-4D97-AF65-F5344CB8AC3E}">
        <p14:creationId xmlns:p14="http://schemas.microsoft.com/office/powerpoint/2010/main" val="1998971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C412DB-A6DC-4157-4E30-4A943515ED2F}"/>
              </a:ext>
            </a:extLst>
          </p:cNvPr>
          <p:cNvSpPr txBox="1">
            <a:spLocks/>
          </p:cNvSpPr>
          <p:nvPr/>
        </p:nvSpPr>
        <p:spPr>
          <a:xfrm>
            <a:off x="229463" y="1166018"/>
            <a:ext cx="8703522" cy="4525963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2800" b="1" kern="0" dirty="0"/>
              <a:t>Outline: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Participant Data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1: </a:t>
            </a:r>
            <a:r>
              <a:rPr lang="en-US" sz="2400" b="1" dirty="0"/>
              <a:t>Grid Convergence Study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>
                <a:highlight>
                  <a:srgbClr val="FFFF00"/>
                </a:highlight>
              </a:rPr>
              <a:t>Case 2: </a:t>
            </a:r>
            <a:r>
              <a:rPr lang="en-US" sz="2400" b="1" dirty="0">
                <a:highlight>
                  <a:srgbClr val="FFFF00"/>
                </a:highlight>
              </a:rPr>
              <a:t>Angle of Attack Sweep</a:t>
            </a:r>
            <a:r>
              <a:rPr lang="en-US" sz="2400" dirty="0">
                <a:highlight>
                  <a:srgbClr val="FFFF00"/>
                </a:highlight>
              </a:rPr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3: </a:t>
            </a:r>
            <a:r>
              <a:rPr lang="en-US" sz="2400" b="1" dirty="0"/>
              <a:t>Reynolds Number Sweep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4: Grid Adaptation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5: </a:t>
            </a:r>
            <a:r>
              <a:rPr lang="en-US" sz="2400" b="1" dirty="0"/>
              <a:t>Beyond RANS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6: Coupled Aero-Structural Simulation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Observations/Issues</a:t>
            </a:r>
          </a:p>
        </p:txBody>
      </p:sp>
    </p:spTree>
    <p:extLst>
      <p:ext uri="{BB962C8B-B14F-4D97-AF65-F5344CB8AC3E}">
        <p14:creationId xmlns:p14="http://schemas.microsoft.com/office/powerpoint/2010/main" val="4047775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92" y="1816222"/>
            <a:ext cx="8409008" cy="4525963"/>
          </a:xfrm>
        </p:spPr>
        <p:txBody>
          <a:bodyPr/>
          <a:lstStyle/>
          <a:p>
            <a:r>
              <a:rPr lang="en-US" sz="2400" b="1" dirty="0"/>
              <a:t>NASA Common Research Model, Wing-Body</a:t>
            </a:r>
          </a:p>
          <a:p>
            <a:r>
              <a:rPr lang="en-US" sz="2400" b="1" dirty="0"/>
              <a:t>Mach=0.85:</a:t>
            </a:r>
          </a:p>
          <a:p>
            <a:pPr lvl="1"/>
            <a:r>
              <a:rPr lang="el-GR" sz="2000" b="1" dirty="0"/>
              <a:t>α</a:t>
            </a:r>
            <a:r>
              <a:rPr lang="en-US" sz="2000" b="1" dirty="0"/>
              <a:t>=2.75</a:t>
            </a:r>
            <a:r>
              <a:rPr lang="en-US" sz="2000" b="1" dirty="0">
                <a:sym typeface="Symbol"/>
              </a:rPr>
              <a:t> </a:t>
            </a:r>
            <a:r>
              <a:rPr lang="en-US" sz="2000" b="1" dirty="0"/>
              <a:t>, 3.00</a:t>
            </a:r>
            <a:r>
              <a:rPr lang="en-US" sz="2000" b="1" dirty="0">
                <a:sym typeface="Symbol"/>
              </a:rPr>
              <a:t> </a:t>
            </a:r>
            <a:r>
              <a:rPr lang="en-US" sz="2000" b="1" dirty="0"/>
              <a:t>, 3.25</a:t>
            </a:r>
            <a:r>
              <a:rPr lang="en-US" sz="2000" b="1" dirty="0">
                <a:sym typeface="Symbol"/>
              </a:rPr>
              <a:t> </a:t>
            </a:r>
            <a:r>
              <a:rPr lang="en-US" sz="2000" b="1" dirty="0"/>
              <a:t>, 3.50</a:t>
            </a:r>
            <a:r>
              <a:rPr lang="en-US" sz="2000" b="1" dirty="0">
                <a:sym typeface="Symbol"/>
              </a:rPr>
              <a:t> </a:t>
            </a:r>
            <a:r>
              <a:rPr lang="en-US" sz="2000" b="1" dirty="0"/>
              <a:t>, 3.75</a:t>
            </a:r>
            <a:r>
              <a:rPr lang="en-US" sz="2000" b="1" dirty="0">
                <a:sym typeface="Symbol"/>
              </a:rPr>
              <a:t> </a:t>
            </a:r>
            <a:r>
              <a:rPr lang="en-US" sz="2000" b="1" dirty="0"/>
              <a:t>, 4.00</a:t>
            </a:r>
            <a:r>
              <a:rPr lang="en-US" sz="2000" b="1" dirty="0">
                <a:sym typeface="Symbol"/>
              </a:rPr>
              <a:t> , 4.25</a:t>
            </a:r>
            <a:r>
              <a:rPr lang="en-US" sz="2000" b="1" dirty="0"/>
              <a:t>, </a:t>
            </a:r>
          </a:p>
          <a:p>
            <a:r>
              <a:rPr lang="en-US" sz="2400" b="1" dirty="0"/>
              <a:t>Grid Resolution Level:</a:t>
            </a:r>
          </a:p>
          <a:p>
            <a:pPr lvl="1"/>
            <a:r>
              <a:rPr lang="en-US" sz="2000" b="1" dirty="0"/>
              <a:t>3) Medium,</a:t>
            </a:r>
          </a:p>
          <a:p>
            <a:r>
              <a:rPr lang="en-US" sz="2400" b="1" dirty="0"/>
              <a:t>Chord Reynolds Number:  20x10</a:t>
            </a:r>
            <a:r>
              <a:rPr lang="en-US" sz="2400" b="1" baseline="30000" dirty="0"/>
              <a:t>6 </a:t>
            </a:r>
            <a:r>
              <a:rPr lang="en-US" sz="2400" b="1" dirty="0"/>
              <a:t>, </a:t>
            </a:r>
            <a:r>
              <a:rPr lang="en-US" sz="2400" b="1" baseline="30000" dirty="0"/>
              <a:t> </a:t>
            </a:r>
            <a:r>
              <a:rPr lang="en-US" sz="2400" b="1" dirty="0"/>
              <a:t>5x10</a:t>
            </a:r>
            <a:r>
              <a:rPr lang="en-US" sz="2800" b="1" baseline="30000" dirty="0"/>
              <a:t>6</a:t>
            </a:r>
            <a:r>
              <a:rPr lang="en-US" sz="2400" b="1" dirty="0"/>
              <a:t> Optional</a:t>
            </a:r>
            <a:endParaRPr lang="en-US" sz="2400" b="1" baseline="30000" dirty="0"/>
          </a:p>
          <a:p>
            <a:r>
              <a:rPr lang="en-US" sz="2400" b="1" dirty="0"/>
              <a:t>Measured Static Aero-Elastic Wing Deformation at each angle of attack</a:t>
            </a:r>
          </a:p>
          <a:p>
            <a:pPr>
              <a:buNone/>
            </a:pPr>
            <a:r>
              <a:rPr lang="en-US" sz="2400" b="1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4EC4F-97D5-958C-7C30-124A35BAF6F8}"/>
              </a:ext>
            </a:extLst>
          </p:cNvPr>
          <p:cNvSpPr txBox="1"/>
          <p:nvPr/>
        </p:nvSpPr>
        <p:spPr>
          <a:xfrm>
            <a:off x="190499" y="1067471"/>
            <a:ext cx="7441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b="1" kern="0" dirty="0"/>
              <a:t>Case 2: </a:t>
            </a:r>
            <a:r>
              <a:rPr lang="en-US" sz="2800" b="1" dirty="0"/>
              <a:t>Angle of Attack Sweep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63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4C79BE2-7057-833D-071F-BE4F8488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808"/>
            <a:ext cx="9142337" cy="55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75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C4C85-A10E-5403-DBDE-F1573B7F8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05840"/>
            <a:ext cx="87782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96" y="942211"/>
            <a:ext cx="5788764" cy="523220"/>
          </a:xfr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800" b="1" u="sng" dirty="0"/>
              <a:t>Should We Compare to Wind Tunnel?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791434"/>
              </p:ext>
            </p:extLst>
          </p:nvPr>
        </p:nvGraphicFramePr>
        <p:xfrm>
          <a:off x="1502121" y="1465431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Wind Tunnel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CFD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Walls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Free</a:t>
                      </a:r>
                      <a:r>
                        <a:rPr lang="en-US" sz="1600" b="1" baseline="0" dirty="0"/>
                        <a:t> Air</a:t>
                      </a:r>
                      <a:endParaRPr lang="en-US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Support System</a:t>
                      </a:r>
                      <a:r>
                        <a:rPr lang="en-US" sz="1600" b="1" baseline="0" dirty="0"/>
                        <a:t> (Sting)</a:t>
                      </a:r>
                      <a:endParaRPr lang="en-US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Free Air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Laminar/Turbulent (Tripped)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“Fully” Turbulent (usually)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Aeroelastic Deformation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Static Measured</a:t>
                      </a:r>
                      <a:r>
                        <a:rPr lang="en-US" sz="1600" b="1" baseline="0" dirty="0"/>
                        <a:t> Deflections</a:t>
                      </a:r>
                      <a:endParaRPr lang="en-US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Measurement Uncertainty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Numerical</a:t>
                      </a:r>
                      <a:r>
                        <a:rPr lang="en-US" sz="1600" b="1" baseline="0" dirty="0"/>
                        <a:t> Uncertainty &amp; Error</a:t>
                      </a:r>
                      <a:endParaRPr lang="en-US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Corrections for known effects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No Corrections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9319" y="4061311"/>
            <a:ext cx="860160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dirty="0">
                <a:latin typeface="+mn-lt"/>
                <a:ea typeface="+mn-ea"/>
              </a:rPr>
              <a:t>Wind Tunnel and CFD measure/compute different things!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u="sng" dirty="0">
                <a:latin typeface="+mn-lt"/>
                <a:ea typeface="+mn-ea"/>
              </a:rPr>
              <a:t>Neither produces free-air absolute values!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dirty="0">
                <a:latin typeface="+mn-lt"/>
                <a:ea typeface="+mn-ea"/>
              </a:rPr>
              <a:t>This CRM model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+mn-ea"/>
              </a:rPr>
              <a:t>Tested in 3 different wind tunnels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+mn-ea"/>
              </a:rPr>
              <a:t>Several repeats in each facility. 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+mn-ea"/>
              </a:rPr>
              <a:t>High degree of consistency among data – </a:t>
            </a:r>
            <a:r>
              <a:rPr lang="en-US" sz="2000" b="1" u="sng" dirty="0">
                <a:latin typeface="+mn-lt"/>
                <a:ea typeface="+mn-ea"/>
              </a:rPr>
              <a:t>Excellent for increments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+mn-ea"/>
              </a:rPr>
              <a:t>Data are included for reference</a:t>
            </a:r>
          </a:p>
        </p:txBody>
      </p:sp>
    </p:spTree>
    <p:extLst>
      <p:ext uri="{BB962C8B-B14F-4D97-AF65-F5344CB8AC3E}">
        <p14:creationId xmlns:p14="http://schemas.microsoft.com/office/powerpoint/2010/main" val="239750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00CB11-3712-A0E1-83F0-8DCD83EA9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4" y="1005840"/>
            <a:ext cx="810299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2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B7DED-0CE0-E04E-C4A4-8F23B336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5" y="1005840"/>
            <a:ext cx="812889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36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65B28A-D7DD-F768-EAF8-E357B0D0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20"/>
            <a:ext cx="9144000" cy="65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75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2A1262-8427-81B9-035E-0168012E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212"/>
            <a:ext cx="9144000" cy="55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58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6702C88-2DBE-B4D3-EC23-2B4CF5A3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5" y="1005840"/>
            <a:ext cx="8767789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63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46C813E-23C1-66AB-3958-180AFB624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65"/>
          <a:stretch/>
        </p:blipFill>
        <p:spPr>
          <a:xfrm>
            <a:off x="1156199" y="1668693"/>
            <a:ext cx="6616201" cy="3520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6E1E7-A1B0-9943-751A-618BD7DAB559}"/>
              </a:ext>
            </a:extLst>
          </p:cNvPr>
          <p:cNvSpPr txBox="1"/>
          <p:nvPr/>
        </p:nvSpPr>
        <p:spPr>
          <a:xfrm>
            <a:off x="201706" y="5189306"/>
            <a:ext cx="8425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Mounting system correction is too small to account for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Paper by Curtin, M.M, Bogue, D.R., Om D., Rivers, S.M.B., </a:t>
            </a:r>
            <a:r>
              <a:rPr lang="en-US" sz="1800" b="1" dirty="0" err="1">
                <a:latin typeface="+mn-lt"/>
              </a:rPr>
              <a:t>Pendergraft</a:t>
            </a:r>
            <a:r>
              <a:rPr lang="en-US" sz="1800" b="1" dirty="0">
                <a:latin typeface="+mn-lt"/>
              </a:rPr>
              <a:t>, O.C., and Wahls, R. A., “Investigation of Transonic Reynolds Number Scaling on a Twin-Engine Transport (Invited),” AIAA-2002-0420, January 2002. suggested that excessive CFD “aft-loading” goes away with increasing Reynolds number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04674-8372-67AF-5F59-42D070489AF7}"/>
              </a:ext>
            </a:extLst>
          </p:cNvPr>
          <p:cNvSpPr txBox="1"/>
          <p:nvPr/>
        </p:nvSpPr>
        <p:spPr>
          <a:xfrm>
            <a:off x="201706" y="1048871"/>
            <a:ext cx="884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Excessive “Aft-Loading” results in higher lift and more negative pitching moment (common in all solutions)</a:t>
            </a:r>
          </a:p>
        </p:txBody>
      </p:sp>
    </p:spTree>
    <p:extLst>
      <p:ext uri="{BB962C8B-B14F-4D97-AF65-F5344CB8AC3E}">
        <p14:creationId xmlns:p14="http://schemas.microsoft.com/office/powerpoint/2010/main" val="4027284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FD0C4C8-7F2B-5248-A8B1-3404EC267939}"/>
              </a:ext>
            </a:extLst>
          </p:cNvPr>
          <p:cNvGrpSpPr/>
          <p:nvPr/>
        </p:nvGrpSpPr>
        <p:grpSpPr>
          <a:xfrm>
            <a:off x="3542927" y="2178149"/>
            <a:ext cx="5545791" cy="2852846"/>
            <a:chOff x="3587830" y="1623273"/>
            <a:chExt cx="5545791" cy="28528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7034FCB-6FA7-7E48-BEC9-E2EDF23BF75A}"/>
                </a:ext>
              </a:extLst>
            </p:cNvPr>
            <p:cNvGrpSpPr/>
            <p:nvPr/>
          </p:nvGrpSpPr>
          <p:grpSpPr>
            <a:xfrm>
              <a:off x="3587830" y="1623273"/>
              <a:ext cx="5545791" cy="2852846"/>
              <a:chOff x="3587830" y="1623273"/>
              <a:chExt cx="5545791" cy="285284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9A0BCA-82F5-CB41-815A-661E8305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002" r="48644"/>
              <a:stretch/>
            </p:blipFill>
            <p:spPr>
              <a:xfrm>
                <a:off x="3587830" y="1623273"/>
                <a:ext cx="2817592" cy="285284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957B42E-66C3-A64A-8BCA-E03C005E3A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26" t="22002"/>
              <a:stretch/>
            </p:blipFill>
            <p:spPr>
              <a:xfrm>
                <a:off x="6457676" y="1623273"/>
                <a:ext cx="2675945" cy="2852846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117E33-A4E9-9345-BACA-702E7A0CC0EF}"/>
                </a:ext>
              </a:extLst>
            </p:cNvPr>
            <p:cNvGrpSpPr/>
            <p:nvPr/>
          </p:nvGrpSpPr>
          <p:grpSpPr>
            <a:xfrm>
              <a:off x="4604124" y="3045774"/>
              <a:ext cx="4067068" cy="513250"/>
              <a:chOff x="4604124" y="3045774"/>
              <a:chExt cx="4067068" cy="51325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A59D5B-2A8F-254D-8346-AC02C90FD06F}"/>
                  </a:ext>
                </a:extLst>
              </p:cNvPr>
              <p:cNvSpPr/>
              <p:nvPr/>
            </p:nvSpPr>
            <p:spPr>
              <a:xfrm>
                <a:off x="4604124" y="3097359"/>
                <a:ext cx="567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Symbol" pitchFamily="2" charset="2"/>
                  </a:rPr>
                  <a:t>Da</a:t>
                </a:r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8FBF28-E515-7042-9285-FB1B779DACF1}"/>
                  </a:ext>
                </a:extLst>
              </p:cNvPr>
              <p:cNvSpPr/>
              <p:nvPr/>
            </p:nvSpPr>
            <p:spPr>
              <a:xfrm>
                <a:off x="7903033" y="3067728"/>
                <a:ext cx="7681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Symbol" pitchFamily="2" charset="2"/>
                  </a:rPr>
                  <a:t>D</a:t>
                </a:r>
                <a:r>
                  <a:rPr lang="en-US" b="1" dirty="0"/>
                  <a:t>C</a:t>
                </a:r>
                <a:r>
                  <a:rPr lang="en-US" b="1" baseline="-25000" dirty="0"/>
                  <a:t>M</a:t>
                </a:r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8A34245-5B5F-3D4A-ADCC-8A3EC3A650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19468" y="3049234"/>
                <a:ext cx="137160" cy="137160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Arial" charset="0"/>
                  <a:ea typeface="ＭＳ Ｐゴシック" pitchFamily="80" charset="-128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48DD5A-3C5C-C640-80EB-3EC4D28B23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37951" y="3045774"/>
                <a:ext cx="137160" cy="137160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Arial" charset="0"/>
                  <a:ea typeface="ＭＳ Ｐゴシック" pitchFamily="80" charset="-128"/>
                </a:endParaRP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4284F26-64A6-044F-81D9-8A1525443860}"/>
              </a:ext>
            </a:extLst>
          </p:cNvPr>
          <p:cNvSpPr/>
          <p:nvPr/>
        </p:nvSpPr>
        <p:spPr>
          <a:xfrm>
            <a:off x="-32731" y="2485881"/>
            <a:ext cx="3459229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Collapse CFD results to pass through a common point by adding a </a:t>
            </a:r>
            <a:r>
              <a:rPr lang="en-US" sz="2000" b="1" dirty="0">
                <a:latin typeface="Symbol" pitchFamily="2" charset="2"/>
              </a:rPr>
              <a:t>D </a:t>
            </a:r>
            <a:r>
              <a:rPr lang="en-US" sz="2000" b="1" dirty="0"/>
              <a:t>angle-of-attack (</a:t>
            </a:r>
            <a:r>
              <a:rPr lang="en-US" sz="2000" b="1" dirty="0">
                <a:latin typeface="Symbol" pitchFamily="2" charset="2"/>
              </a:rPr>
              <a:t>Da</a:t>
            </a:r>
            <a:r>
              <a:rPr lang="en-US" sz="2000" b="1" dirty="0"/>
              <a:t>) and                       </a:t>
            </a:r>
            <a:r>
              <a:rPr lang="en-US" sz="2000" b="1" dirty="0">
                <a:latin typeface="Symbol" pitchFamily="2" charset="2"/>
              </a:rPr>
              <a:t>D </a:t>
            </a:r>
            <a:r>
              <a:rPr lang="en-US" sz="2000" b="1" dirty="0"/>
              <a:t>pitching moment (</a:t>
            </a:r>
            <a:r>
              <a:rPr lang="en-US" sz="2000" b="1" dirty="0">
                <a:latin typeface="Symbol" pitchFamily="2" charset="2"/>
              </a:rPr>
              <a:t>D</a:t>
            </a:r>
            <a:r>
              <a:rPr lang="en-US" sz="2000" b="1" dirty="0"/>
              <a:t>C</a:t>
            </a:r>
            <a:r>
              <a:rPr lang="en-US" sz="2000" b="1" baseline="-25000" dirty="0"/>
              <a:t>M</a:t>
            </a:r>
            <a:r>
              <a:rPr lang="en-US" sz="2000" b="1" dirty="0"/>
              <a:t>) to each solution.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Clear view of C</a:t>
            </a:r>
            <a:r>
              <a:rPr lang="en-US" sz="2000" b="1" baseline="-25000" dirty="0"/>
              <a:t>L</a:t>
            </a:r>
            <a:r>
              <a:rPr lang="en-US" sz="2000" b="1" dirty="0"/>
              <a:t> and C</a:t>
            </a:r>
            <a:r>
              <a:rPr lang="en-US" sz="2000" b="1" baseline="-25000" dirty="0"/>
              <a:t>M </a:t>
            </a:r>
            <a:r>
              <a:rPr lang="en-US" sz="2000" b="1" dirty="0"/>
              <a:t>variation with </a:t>
            </a:r>
            <a:r>
              <a:rPr lang="en-US" sz="2000" b="1" dirty="0">
                <a:latin typeface="Symbol" pitchFamily="2" charset="2"/>
              </a:rPr>
              <a:t>a</a:t>
            </a:r>
            <a:r>
              <a:rPr lang="en-US" sz="2000" b="1" dirty="0"/>
              <a:t> variation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8AFB20-09A3-6F4C-AB7F-5FF824DD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86D440-F702-449A-AAC2-9ACFF17038B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D0EA1-DD32-8746-A2C3-3B0CB0D92112}"/>
              </a:ext>
            </a:extLst>
          </p:cNvPr>
          <p:cNvSpPr txBox="1"/>
          <p:nvPr/>
        </p:nvSpPr>
        <p:spPr>
          <a:xfrm>
            <a:off x="-9683" y="1477958"/>
            <a:ext cx="355261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CFD and WT are better at predicting increments than absolutes.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048E7F-C982-DE40-8D63-59395B072FB8}"/>
              </a:ext>
            </a:extLst>
          </p:cNvPr>
          <p:cNvSpPr txBox="1"/>
          <p:nvPr/>
        </p:nvSpPr>
        <p:spPr>
          <a:xfrm>
            <a:off x="1020843" y="945569"/>
            <a:ext cx="7959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Collapsing CFD to a Common Value of </a:t>
            </a:r>
            <a:r>
              <a:rPr lang="en-US" b="1" dirty="0">
                <a:latin typeface="Symbol" pitchFamily="2" charset="2"/>
              </a:rPr>
              <a:t>a</a:t>
            </a:r>
            <a:r>
              <a:rPr lang="en-US" b="1" dirty="0"/>
              <a:t> and C</a:t>
            </a:r>
            <a:r>
              <a:rPr lang="en-US" b="1" baseline="-25000" dirty="0"/>
              <a:t>M</a:t>
            </a:r>
            <a:r>
              <a:rPr lang="en-US" b="1" dirty="0"/>
              <a:t>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7193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9CBB909-CDD0-E466-6620-C09E3374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462"/>
            <a:ext cx="9144000" cy="55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04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5D04DD-6632-CC6A-CF27-2F50503D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412"/>
            <a:ext cx="9144000" cy="55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84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758A80-4828-B318-E19D-BBA38BD7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345"/>
            <a:ext cx="9144000" cy="55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1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48E0-197A-19B9-A9B1-A8E23CB2FC55}"/>
              </a:ext>
            </a:extLst>
          </p:cNvPr>
          <p:cNvSpPr txBox="1"/>
          <p:nvPr/>
        </p:nvSpPr>
        <p:spPr>
          <a:xfrm>
            <a:off x="419962" y="1021248"/>
            <a:ext cx="804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Question about mounting system corrections to CRM experimental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4F8F3-5B33-BE75-3F3F-F92AD783DD9C}"/>
              </a:ext>
            </a:extLst>
          </p:cNvPr>
          <p:cNvSpPr txBox="1"/>
          <p:nvPr/>
        </p:nvSpPr>
        <p:spPr>
          <a:xfrm>
            <a:off x="419961" y="4343832"/>
            <a:ext cx="81996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600" b="1" dirty="0">
                <a:latin typeface="+mn-lt"/>
              </a:rPr>
              <a:t>Rivers, M. and Hunter, C., “Support System Effects on the NASA Common Research Model,” AIAA Paper 2012-707, January 2012.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b="1" dirty="0">
                <a:latin typeface="+mn-lt"/>
              </a:rPr>
              <a:t>Rivers, M., Hunter, C., and Campbell, R., “Further Investigation of the Support System Effects and Wing Twist on the NASA Common Research Model,” AIAA Paper 2012-3209, June 2012.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b="1" dirty="0"/>
              <a:t>Tinoco, Edward N., “An Evaluation and Recommendations for Further CFD Research Based on the NASA Common Research Model (CRM) Analysis from the AIAA Drag Prediction Workshop (DPW) Series,” NASA/CR-2019-220284</a:t>
            </a:r>
            <a:endParaRPr lang="en-US" sz="1600" b="1" dirty="0">
              <a:latin typeface="+mn-lt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3D1F43A-1FD1-4199-4DA4-253E9580E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3"/>
          <a:stretch/>
        </p:blipFill>
        <p:spPr>
          <a:xfrm>
            <a:off x="299181" y="1429980"/>
            <a:ext cx="6073962" cy="2922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2EBC4F-61AE-7657-A098-BDE4A747CD69}"/>
              </a:ext>
            </a:extLst>
          </p:cNvPr>
          <p:cNvSpPr txBox="1"/>
          <p:nvPr/>
        </p:nvSpPr>
        <p:spPr>
          <a:xfrm>
            <a:off x="6291844" y="247977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Refs. 1&amp;2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CC3B3-F5A2-0B57-1EEB-70250F34BD17}"/>
              </a:ext>
            </a:extLst>
          </p:cNvPr>
          <p:cNvSpPr txBox="1"/>
          <p:nvPr/>
        </p:nvSpPr>
        <p:spPr>
          <a:xfrm>
            <a:off x="6291844" y="342050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Refs. 1&amp;2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644A1-49F5-FDF2-824E-D51EDCC1F0E8}"/>
              </a:ext>
            </a:extLst>
          </p:cNvPr>
          <p:cNvSpPr txBox="1"/>
          <p:nvPr/>
        </p:nvSpPr>
        <p:spPr>
          <a:xfrm>
            <a:off x="6291844" y="295883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Ref.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24359-246B-54C1-DA14-2EF84D3921D3}"/>
              </a:ext>
            </a:extLst>
          </p:cNvPr>
          <p:cNvSpPr txBox="1"/>
          <p:nvPr/>
        </p:nvSpPr>
        <p:spPr>
          <a:xfrm>
            <a:off x="6319355" y="38821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Ref.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BADE2-7A3E-A8C2-4214-5B60F0024724}"/>
              </a:ext>
            </a:extLst>
          </p:cNvPr>
          <p:cNvSpPr txBox="1"/>
          <p:nvPr/>
        </p:nvSpPr>
        <p:spPr>
          <a:xfrm>
            <a:off x="6252474" y="1859223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759910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49380C-19B5-32D4-358E-4AB1B7D8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80" y="1005840"/>
            <a:ext cx="8104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7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9982" y="938473"/>
            <a:ext cx="396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Case 2 - Observations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141" y="1461693"/>
            <a:ext cx="8511718" cy="5074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High angles of attack characterized by shock induced separation which significantly influences pitching moments.</a:t>
            </a:r>
          </a:p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No clear break-outs with grid type</a:t>
            </a:r>
          </a:p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Solutions that best matched pitching moment trends used SA-QCR turbulence model (but many outliers)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Pitching moment trend for all solutions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1600" b="1" dirty="0"/>
              <a:t>Tighter moment up to CL=0.58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1600" b="1" dirty="0"/>
              <a:t>Significant force and moment spread at </a:t>
            </a:r>
            <a:r>
              <a:rPr lang="en-US" sz="1600" b="1" dirty="0">
                <a:latin typeface="Symbol" charset="2"/>
                <a:cs typeface="Symbol" charset="2"/>
              </a:rPr>
              <a:t>a</a:t>
            </a:r>
            <a:r>
              <a:rPr lang="en-US" sz="1600" b="1" dirty="0"/>
              <a:t>=4.25° </a:t>
            </a:r>
            <a:r>
              <a:rPr lang="en-US" sz="1600" b="1" dirty="0">
                <a:latin typeface="Symbol" charset="2"/>
                <a:cs typeface="Symbol" charset="2"/>
              </a:rPr>
              <a:t>D</a:t>
            </a:r>
            <a:r>
              <a:rPr lang="en-US" sz="1600" b="1" dirty="0"/>
              <a:t>CL=0.05, </a:t>
            </a:r>
            <a:r>
              <a:rPr lang="en-US" sz="1600" b="1" dirty="0">
                <a:latin typeface="Symbol" charset="2"/>
                <a:cs typeface="Symbol" charset="2"/>
              </a:rPr>
              <a:t>D</a:t>
            </a:r>
            <a:r>
              <a:rPr lang="en-US" sz="1600" b="1" dirty="0"/>
              <a:t>CM=0.043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Excessive aft-loading on outboard wing sections contributes to too negative section pitching moments and excessive section lift.</a:t>
            </a:r>
          </a:p>
        </p:txBody>
      </p:sp>
    </p:spTree>
    <p:extLst>
      <p:ext uri="{BB962C8B-B14F-4D97-AF65-F5344CB8AC3E}">
        <p14:creationId xmlns:p14="http://schemas.microsoft.com/office/powerpoint/2010/main" val="2851528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C412DB-A6DC-4157-4E30-4A943515ED2F}"/>
              </a:ext>
            </a:extLst>
          </p:cNvPr>
          <p:cNvSpPr txBox="1">
            <a:spLocks/>
          </p:cNvSpPr>
          <p:nvPr/>
        </p:nvSpPr>
        <p:spPr>
          <a:xfrm>
            <a:off x="229463" y="1166018"/>
            <a:ext cx="8703522" cy="4525963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2800" b="1" kern="0" dirty="0"/>
              <a:t>Outline: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Participant Data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1: </a:t>
            </a:r>
            <a:r>
              <a:rPr lang="en-US" sz="2400" b="1" dirty="0"/>
              <a:t>Grid Convergence Study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2: </a:t>
            </a:r>
            <a:r>
              <a:rPr lang="en-US" sz="2400" b="1" dirty="0"/>
              <a:t>Angle of Attack Sweep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>
                <a:highlight>
                  <a:srgbClr val="FFFF00"/>
                </a:highlight>
              </a:rPr>
              <a:t>Case 3: </a:t>
            </a:r>
            <a:r>
              <a:rPr lang="en-US" sz="2400" b="1" dirty="0">
                <a:highlight>
                  <a:srgbClr val="FFFF00"/>
                </a:highlight>
              </a:rPr>
              <a:t>Reynolds Number Sweep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4: Grid Adaptation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5: </a:t>
            </a:r>
            <a:r>
              <a:rPr lang="en-US" sz="2400" b="1" dirty="0"/>
              <a:t>Beyond RANS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6: Coupled Aero-Structural Simulation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Observations/Issues</a:t>
            </a:r>
          </a:p>
        </p:txBody>
      </p:sp>
    </p:spTree>
    <p:extLst>
      <p:ext uri="{BB962C8B-B14F-4D97-AF65-F5344CB8AC3E}">
        <p14:creationId xmlns:p14="http://schemas.microsoft.com/office/powerpoint/2010/main" val="44631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2A3730-F5F0-7DDE-C186-46F722A612F4}"/>
              </a:ext>
            </a:extLst>
          </p:cNvPr>
          <p:cNvSpPr txBox="1"/>
          <p:nvPr/>
        </p:nvSpPr>
        <p:spPr>
          <a:xfrm>
            <a:off x="621323" y="982176"/>
            <a:ext cx="833510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indent="-2857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CRM Wing-Body Reynolds Number Sweep At Constant CL (Required):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Flow conditions are: M = 0.85, </a:t>
            </a:r>
            <a:r>
              <a:rPr lang="en-US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 = 0.50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medium grids;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  <a:tabLst>
                <a:tab pos="40005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 = 5M,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R5 grid using 2.50-deg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AE CRM geometry, Reference temperature = 100° F (Same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R5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medium grid solution from Case 2b)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  <a:tabLst>
                <a:tab pos="40005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Re=20M,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R30 grid using 2.50-deg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AE CRM geometry, Reference temperature = -250° F (Same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R30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medium grid solution from Case 2a)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  <a:tabLst>
                <a:tab pos="40005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Re=20M,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HiQ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R30 grid using </a:t>
            </a:r>
            <a:r>
              <a:rPr lang="en-US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2.50-deg </a:t>
            </a:r>
            <a:r>
              <a:rPr lang="en-US" sz="24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HiQ</a:t>
            </a:r>
            <a:r>
              <a:rPr lang="en-US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AE CRM geometry and </a:t>
            </a:r>
            <a:r>
              <a:rPr lang="en-US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R30</a:t>
            </a:r>
            <a:r>
              <a:rPr lang="en-US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grid, Reference temperature = -182° F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  <a:tabLst>
                <a:tab pos="40005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Re=30M,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HiQ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R30 grid using </a:t>
            </a:r>
            <a:r>
              <a:rPr lang="en-US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2.50-deg </a:t>
            </a:r>
            <a:r>
              <a:rPr lang="en-US" sz="24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HiQ</a:t>
            </a:r>
            <a:r>
              <a:rPr lang="en-US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AE CRM geometry and </a:t>
            </a:r>
            <a:r>
              <a:rPr lang="en-US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R30</a:t>
            </a:r>
            <a:r>
              <a:rPr lang="en-US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Reference temperature = -250° F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567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44D19E07-4ED4-CA5F-6BF0-4C939A477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05840"/>
            <a:ext cx="87782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13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F21A8175-C6B0-AA9A-63FA-60305309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05840"/>
            <a:ext cx="87782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98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6C22A87-1E32-E452-BE32-AD3F7481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95" y="1005840"/>
            <a:ext cx="8362809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1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D163A1-FCA7-98C2-3903-6D49EFC71411}"/>
              </a:ext>
            </a:extLst>
          </p:cNvPr>
          <p:cNvSpPr txBox="1"/>
          <p:nvPr/>
        </p:nvSpPr>
        <p:spPr>
          <a:xfrm>
            <a:off x="2510115" y="1036229"/>
            <a:ext cx="412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Case 3 -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1B24-551D-F0D0-E7D2-E593EF2ADE36}"/>
              </a:ext>
            </a:extLst>
          </p:cNvPr>
          <p:cNvSpPr txBox="1"/>
          <p:nvPr/>
        </p:nvSpPr>
        <p:spPr>
          <a:xfrm>
            <a:off x="316140" y="1559449"/>
            <a:ext cx="8511718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Drag trends with changes in Reynolds number and dynamic pressure are correctly predicted</a:t>
            </a:r>
          </a:p>
        </p:txBody>
      </p:sp>
    </p:spTree>
    <p:extLst>
      <p:ext uri="{BB962C8B-B14F-4D97-AF65-F5344CB8AC3E}">
        <p14:creationId xmlns:p14="http://schemas.microsoft.com/office/powerpoint/2010/main" val="1527363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C412DB-A6DC-4157-4E30-4A943515ED2F}"/>
              </a:ext>
            </a:extLst>
          </p:cNvPr>
          <p:cNvSpPr txBox="1">
            <a:spLocks/>
          </p:cNvSpPr>
          <p:nvPr/>
        </p:nvSpPr>
        <p:spPr>
          <a:xfrm>
            <a:off x="229463" y="1166018"/>
            <a:ext cx="8703522" cy="4525963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2800" b="1" kern="0" dirty="0"/>
              <a:t>Outline: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Participant Data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1: </a:t>
            </a:r>
            <a:r>
              <a:rPr lang="en-US" sz="2400" b="1" dirty="0"/>
              <a:t>Grid Convergence Study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2: </a:t>
            </a:r>
            <a:r>
              <a:rPr lang="en-US" sz="2400" b="1" dirty="0"/>
              <a:t>Angle of Attack Sweep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3: </a:t>
            </a:r>
            <a:r>
              <a:rPr lang="en-US" sz="2400" b="1" dirty="0"/>
              <a:t>Reynolds Number Sweep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>
                <a:highlight>
                  <a:srgbClr val="FFFF00"/>
                </a:highlight>
              </a:rPr>
              <a:t>Case 4: Grid Adaptation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5: </a:t>
            </a:r>
            <a:r>
              <a:rPr lang="en-US" sz="2400" b="1" dirty="0"/>
              <a:t>Beyond RANS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6: Coupled Aero-Structural Simulation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Observations/Issues</a:t>
            </a:r>
          </a:p>
        </p:txBody>
      </p:sp>
    </p:spTree>
    <p:extLst>
      <p:ext uri="{BB962C8B-B14F-4D97-AF65-F5344CB8AC3E}">
        <p14:creationId xmlns:p14="http://schemas.microsoft.com/office/powerpoint/2010/main" val="819361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496" y="1166018"/>
            <a:ext cx="8409008" cy="4525963"/>
          </a:xfrm>
        </p:spPr>
        <p:txBody>
          <a:bodyPr/>
          <a:lstStyle/>
          <a:p>
            <a:pPr>
              <a:buNone/>
            </a:pPr>
            <a:r>
              <a:rPr lang="en-US" sz="2400" b="1" u="sng" dirty="0">
                <a:latin typeface="+mj-lt"/>
              </a:rPr>
              <a:t>Case 4: CRM WB Grid Adaptation:</a:t>
            </a:r>
          </a:p>
          <a:p>
            <a:r>
              <a:rPr lang="en-US" sz="2400" b="1" dirty="0">
                <a:latin typeface="+mj-lt"/>
              </a:rPr>
              <a:t>NASA Common Research Model, Wing-Body</a:t>
            </a:r>
          </a:p>
          <a:p>
            <a:r>
              <a:rPr lang="en-US" sz="2400" b="1" dirty="0">
                <a:latin typeface="+mj-lt"/>
              </a:rPr>
              <a:t>Mach=0.85, C</a:t>
            </a:r>
            <a:r>
              <a:rPr lang="en-US" sz="2400" b="1" baseline="-25000" dirty="0">
                <a:latin typeface="+mj-lt"/>
              </a:rPr>
              <a:t>L</a:t>
            </a:r>
            <a:r>
              <a:rPr lang="en-US" sz="2400" b="1" dirty="0">
                <a:latin typeface="+mj-lt"/>
              </a:rPr>
              <a:t>=0.500±0.001</a:t>
            </a:r>
          </a:p>
          <a:p>
            <a:r>
              <a:rPr lang="en-US" sz="2400" b="1" dirty="0">
                <a:latin typeface="+mj-lt"/>
              </a:rPr>
              <a:t>Chord Reynolds Number:  20x10</a:t>
            </a:r>
            <a:r>
              <a:rPr lang="en-US" sz="2400" b="1" baseline="30000" dirty="0">
                <a:latin typeface="+mj-lt"/>
              </a:rPr>
              <a:t>6,  </a:t>
            </a:r>
            <a:r>
              <a:rPr lang="en-US" sz="2400" b="1" dirty="0">
                <a:latin typeface="+mj-lt"/>
              </a:rPr>
              <a:t>5x10</a:t>
            </a:r>
            <a:r>
              <a:rPr lang="en-US" sz="2400" b="1" baseline="30000" dirty="0">
                <a:latin typeface="+mj-lt"/>
              </a:rPr>
              <a:t>6</a:t>
            </a:r>
            <a:r>
              <a:rPr lang="en-US" sz="2400" b="1" dirty="0">
                <a:latin typeface="+mj-lt"/>
              </a:rPr>
              <a:t> Optional</a:t>
            </a:r>
            <a:endParaRPr lang="en-US" sz="2400" b="1" baseline="30000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Solution Adapted Grid</a:t>
            </a:r>
          </a:p>
          <a:p>
            <a:pPr marL="349250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Angle of Attack sweep – (preferred priority): </a:t>
            </a:r>
            <a:endParaRPr lang="en-US" sz="2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9250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 = 0.58	3.00-deg </a:t>
            </a:r>
            <a:r>
              <a:rPr lang="en-US" sz="2400" b="1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 </a:t>
            </a:r>
            <a:endParaRPr lang="en-US" sz="2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9300" lvl="1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 4.00°		4.00-deg </a:t>
            </a:r>
            <a:r>
              <a:rPr lang="en-US" sz="2000" b="1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  <a:endParaRPr lang="en-US" sz="20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9300" lvl="1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 3.50°		3.50-deg </a:t>
            </a:r>
            <a:r>
              <a:rPr lang="en-US" sz="2000" b="1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  <a:endParaRPr lang="en-US" sz="20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9300" lvl="1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 4.25°		4.25-deg </a:t>
            </a:r>
            <a:r>
              <a:rPr lang="en-US" sz="2000" b="1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 </a:t>
            </a:r>
            <a:endParaRPr lang="en-US" sz="20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9300" lvl="1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 3.25°		3.25-deg </a:t>
            </a:r>
            <a:r>
              <a:rPr lang="en-US" sz="2000" b="1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  <a:endParaRPr lang="en-US" sz="20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9300" lvl="1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 3.75°		3.75-deg </a:t>
            </a:r>
            <a:r>
              <a:rPr lang="en-US" sz="2000" b="1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  <a:endParaRPr lang="en-US" sz="2000" b="1" dirty="0">
              <a:latin typeface="+mj-lt"/>
            </a:endParaRPr>
          </a:p>
          <a:p>
            <a:pPr lvl="1">
              <a:buNone/>
            </a:pPr>
            <a:r>
              <a:rPr lang="en-US" sz="2000" b="1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0916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CMa-aeroelastic.wm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86"/>
          <a:stretch/>
        </p:blipFill>
        <p:spPr>
          <a:xfrm>
            <a:off x="639233" y="4121300"/>
            <a:ext cx="4724400" cy="2658690"/>
          </a:xfrm>
          <a:prstGeom prst="rect">
            <a:avLst/>
          </a:prstGeom>
        </p:spPr>
      </p:pic>
      <p:pic>
        <p:nvPicPr>
          <p:cNvPr id="4" name="Picture 3" descr="Cp6-cl5.wmf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98" t="22264"/>
          <a:stretch/>
        </p:blipFill>
        <p:spPr bwMode="auto">
          <a:xfrm>
            <a:off x="5186439" y="4294123"/>
            <a:ext cx="3767667" cy="24721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81216" y="1032186"/>
            <a:ext cx="8282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CRM geometry for DPW7 includes the static aeroelastic twist and deformation experienced by the model at different angles of attack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1003" y="1530827"/>
            <a:ext cx="8182437" cy="2743200"/>
            <a:chOff x="381003" y="1647080"/>
            <a:chExt cx="8182437" cy="2743200"/>
          </a:xfrm>
        </p:grpSpPr>
        <p:pic>
          <p:nvPicPr>
            <p:cNvPr id="2" name="Picture 1" descr="Aeroelastic Twist.wmf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74"/>
            <a:stretch/>
          </p:blipFill>
          <p:spPr>
            <a:xfrm>
              <a:off x="381003" y="1647080"/>
              <a:ext cx="7737928" cy="2743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20226" y="3492496"/>
              <a:ext cx="1043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~ CL=0.50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7175508" y="3633430"/>
              <a:ext cx="3991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004786" y="5924621"/>
            <a:ext cx="1644051" cy="470711"/>
            <a:chOff x="2004786" y="5924621"/>
            <a:chExt cx="1644051" cy="470711"/>
          </a:xfrm>
        </p:grpSpPr>
        <p:grpSp>
          <p:nvGrpSpPr>
            <p:cNvPr id="12" name="Group 11"/>
            <p:cNvGrpSpPr/>
            <p:nvPr/>
          </p:nvGrpSpPr>
          <p:grpSpPr>
            <a:xfrm>
              <a:off x="2004786" y="5924621"/>
              <a:ext cx="1644051" cy="470711"/>
              <a:chOff x="2004786" y="5924621"/>
              <a:chExt cx="1644051" cy="47071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004786" y="5924621"/>
                <a:ext cx="1644051" cy="461665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621639" y="5933667"/>
                <a:ext cx="1027194" cy="4616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“as-built”</a:t>
                </a:r>
              </a:p>
              <a:p>
                <a:r>
                  <a:rPr lang="en-US" sz="1200" b="1" dirty="0" err="1"/>
                  <a:t>Aeroelastic</a:t>
                </a:r>
                <a:r>
                  <a:rPr lang="en-US" sz="1200" b="1" dirty="0"/>
                  <a:t> </a:t>
                </a:r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>
              <a:off x="2041070" y="6077839"/>
              <a:ext cx="61685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048334" y="6266523"/>
              <a:ext cx="61685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7630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90165-5C9C-CA33-15E4-860180CD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914"/>
            <a:ext cx="9144000" cy="54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86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5CEA7A-D785-00F4-6DFC-C7E816EBE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989"/>
            <a:ext cx="9144000" cy="54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82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81D39-21D5-CDBA-00EC-B92AB413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415"/>
            <a:ext cx="9144000" cy="54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53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A3AC4FB-0D0D-7666-0750-5430A6961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2" y="1005840"/>
            <a:ext cx="8800576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29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31BA384-591A-926A-1A12-88249975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5" y="1005840"/>
            <a:ext cx="8767789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91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71900B-8666-C9F1-144A-BC1744602E41}"/>
              </a:ext>
            </a:extLst>
          </p:cNvPr>
          <p:cNvSpPr txBox="1"/>
          <p:nvPr/>
        </p:nvSpPr>
        <p:spPr>
          <a:xfrm>
            <a:off x="7196446" y="1052178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X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469B227-B392-684E-4BA6-604F681A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22" y="1005840"/>
            <a:ext cx="8100246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04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0FA6DAB-75ED-4B31-9504-00F45682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1" y="1005840"/>
            <a:ext cx="8100246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22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3E270E-7CF0-8DD6-0547-505A2F49DF56}"/>
              </a:ext>
            </a:extLst>
          </p:cNvPr>
          <p:cNvSpPr txBox="1"/>
          <p:nvPr/>
        </p:nvSpPr>
        <p:spPr>
          <a:xfrm>
            <a:off x="2329982" y="938473"/>
            <a:ext cx="396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Case 4 -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85B67-40C7-DA14-FA68-43A72E7A18E1}"/>
              </a:ext>
            </a:extLst>
          </p:cNvPr>
          <p:cNvSpPr txBox="1"/>
          <p:nvPr/>
        </p:nvSpPr>
        <p:spPr>
          <a:xfrm>
            <a:off x="316140" y="1559449"/>
            <a:ext cx="8511718" cy="448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Little benefit is seen for adaptive grid solutions compared to fixed grid solutions for this simple wing-body geometry.</a:t>
            </a:r>
          </a:p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Decades have been spent developing and validating gridding guidelines for these “simple” geometries and expected flow features.</a:t>
            </a:r>
          </a:p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The benefit of adaptive grid solutions is to be seen for geometries/flow features for which there is little prior experience.</a:t>
            </a:r>
          </a:p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89081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C412DB-A6DC-4157-4E30-4A943515ED2F}"/>
              </a:ext>
            </a:extLst>
          </p:cNvPr>
          <p:cNvSpPr txBox="1">
            <a:spLocks/>
          </p:cNvSpPr>
          <p:nvPr/>
        </p:nvSpPr>
        <p:spPr>
          <a:xfrm>
            <a:off x="229463" y="1166018"/>
            <a:ext cx="8703522" cy="4525963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2800" b="1" kern="0" dirty="0"/>
              <a:t>Outline: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Participant Data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1: </a:t>
            </a:r>
            <a:r>
              <a:rPr lang="en-US" sz="2400" b="1" dirty="0"/>
              <a:t>Grid Convergence Study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2: </a:t>
            </a:r>
            <a:r>
              <a:rPr lang="en-US" sz="2400" b="1" dirty="0"/>
              <a:t>Angle of Attack Sweep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3: </a:t>
            </a:r>
            <a:r>
              <a:rPr lang="en-US" sz="2400" b="1" dirty="0"/>
              <a:t>Reynolds Number Sweep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4: Grid Adaptation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>
                <a:highlight>
                  <a:srgbClr val="FFFF00"/>
                </a:highlight>
              </a:rPr>
              <a:t>Case 5: </a:t>
            </a:r>
            <a:r>
              <a:rPr lang="en-US" sz="2400" b="1" dirty="0">
                <a:highlight>
                  <a:srgbClr val="FFFF00"/>
                </a:highlight>
              </a:rPr>
              <a:t>Beyond RANS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6: Coupled Aero-Structural Simulation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Observations/Issues</a:t>
            </a:r>
          </a:p>
        </p:txBody>
      </p:sp>
    </p:spTree>
    <p:extLst>
      <p:ext uri="{BB962C8B-B14F-4D97-AF65-F5344CB8AC3E}">
        <p14:creationId xmlns:p14="http://schemas.microsoft.com/office/powerpoint/2010/main" val="1079326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7A8069-59E4-B7F5-5BF7-5D440AB6CB1F}"/>
              </a:ext>
            </a:extLst>
          </p:cNvPr>
          <p:cNvSpPr txBox="1"/>
          <p:nvPr/>
        </p:nvSpPr>
        <p:spPr>
          <a:xfrm>
            <a:off x="84992" y="1111130"/>
            <a:ext cx="8754208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indent="-285750"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US" sz="28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Case 5: Beyond RANS [Optional]:</a:t>
            </a:r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marR="0" indent="-285750"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Solution technologies beyond steady RANS such as URANS, DDES, WMLES, Lattice Boltzmann, etc. Flow conditions are: M = 0.85; Re = 20 million; Reference temperature = -250°F.  Single solution at CL = 0.58 or alpha sweep.  Baseline grids not provided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2857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Angle of Attack sweep – (preferred priority): 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2857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CL = 0.58	3.00-deg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 </a:t>
            </a:r>
          </a:p>
          <a:p>
            <a:pPr marL="514350" marR="0" indent="-2857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2400" dirty="0">
                <a:effectLst/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 4.00°	4.00-deg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</a:p>
          <a:p>
            <a:pPr marL="514350" marR="0" indent="-2857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2400" dirty="0">
                <a:effectLst/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 3.50°	3.50-deg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</a:p>
          <a:p>
            <a:pPr marL="514350" marR="0" indent="-2857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effectLst/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 4.25°	4.25-deg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 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2857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effectLst/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 3.25°	3.25-deg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2857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effectLst/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 3.75°	3.75-deg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2857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(Please order results in Angle-of-Attack monotonic order)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5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3025" y="947546"/>
            <a:ext cx="8229600" cy="749461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sz="2800" b="1" dirty="0"/>
              <a:t>Participant Data: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3025" y="1556330"/>
            <a:ext cx="8229600" cy="4752208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sz="1800" b="1" dirty="0"/>
              <a:t>30 Total Data Submittals</a:t>
            </a: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sz="1800" b="1" dirty="0"/>
              <a:t>18 Teams/Organizations</a:t>
            </a:r>
            <a:endParaRPr lang="en-US" sz="1800" dirty="0"/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−"/>
            </a:pPr>
            <a:r>
              <a:rPr lang="en-US" sz="2000" dirty="0"/>
              <a:t>6 N. America, 7 Europe, 4 Asia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−"/>
            </a:pPr>
            <a:r>
              <a:rPr lang="en-US" sz="2000" dirty="0"/>
              <a:t>7 Government, 2 Industry, 1 Academia, 5 Commercial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−"/>
            </a:pPr>
            <a:r>
              <a:rPr lang="en-US" sz="2000" dirty="0">
                <a:solidFill>
                  <a:srgbClr val="000000"/>
                </a:solidFill>
              </a:rPr>
              <a:t>2 for Case 5 only, 1 for Case 6 only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Grid Types: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Font typeface="Lucida Grande"/>
              <a:buChar char="-"/>
            </a:pPr>
            <a:r>
              <a:rPr lang="en-US" sz="2000" dirty="0">
                <a:solidFill>
                  <a:srgbClr val="000000"/>
                </a:solidFill>
              </a:rPr>
              <a:t>16	Unstructured (x Teams)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Font typeface="Lucida Grande"/>
              <a:buChar char="-"/>
            </a:pPr>
            <a:r>
              <a:rPr lang="en-US" sz="2000" dirty="0">
                <a:solidFill>
                  <a:srgbClr val="000000"/>
                </a:solidFill>
              </a:rPr>
              <a:t>3	Overset (x Teams)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Font typeface="Lucida Grande"/>
              <a:buChar char="-"/>
            </a:pPr>
            <a:r>
              <a:rPr lang="en-US" sz="2000" dirty="0">
                <a:solidFill>
                  <a:srgbClr val="000000"/>
                </a:solidFill>
              </a:rPr>
              <a:t>3	Structured Multi-block ( x Teams)</a:t>
            </a:r>
          </a:p>
          <a:p>
            <a:pPr marL="1200150" lvl="2" indent="-285750">
              <a:lnSpc>
                <a:spcPct val="120000"/>
              </a:lnSpc>
              <a:spcBef>
                <a:spcPts val="0"/>
              </a:spcBef>
              <a:buFont typeface="Lucida Grande"/>
              <a:buChar char="-"/>
            </a:pPr>
            <a:r>
              <a:rPr lang="en-US" sz="2000" dirty="0">
                <a:solidFill>
                  <a:srgbClr val="000000"/>
                </a:solidFill>
              </a:rPr>
              <a:t>1	Custom Cartesian (x Teams)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Turbulence Models:</a:t>
            </a:r>
          </a:p>
          <a:p>
            <a:pPr marL="1257300" lvl="4" indent="-342900">
              <a:spcBef>
                <a:spcPct val="20000"/>
              </a:spcBef>
              <a:buFont typeface="Arial" pitchFamily="34" charset="0"/>
              <a:buChar char="−"/>
            </a:pPr>
            <a:r>
              <a:rPr lang="en-US" sz="2000" dirty="0">
                <a:solidFill>
                  <a:srgbClr val="000000"/>
                </a:solidFill>
              </a:rPr>
              <a:t>14 SA-QCR (all types),  7 SA w/</a:t>
            </a:r>
            <a:r>
              <a:rPr lang="en-US" sz="2000" dirty="0" err="1">
                <a:solidFill>
                  <a:srgbClr val="000000"/>
                </a:solidFill>
              </a:rPr>
              <a:t>oQCR</a:t>
            </a:r>
            <a:r>
              <a:rPr lang="en-US" sz="2000" dirty="0">
                <a:solidFill>
                  <a:srgbClr val="000000"/>
                </a:solidFill>
              </a:rPr>
              <a:t>, 4 SST,  2 EARSM, </a:t>
            </a:r>
          </a:p>
          <a:p>
            <a:pPr marL="914400" lvl="4">
              <a:spcBef>
                <a:spcPct val="20000"/>
              </a:spcBef>
            </a:pPr>
            <a:r>
              <a:rPr lang="en-US" sz="2000" dirty="0">
                <a:solidFill>
                  <a:srgbClr val="000000"/>
                </a:solidFill>
              </a:rPr>
              <a:t>  1 SSG/LRR, 1 AMM-QCR, 1 RSM-ln(w)</a:t>
            </a:r>
            <a:endParaRPr lang="en-US" sz="1800" dirty="0"/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endParaRPr lang="en-US" sz="1800" dirty="0"/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endParaRPr lang="en-US" sz="1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BC9713-23CC-D58E-B9B5-F0FBFC05F13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215900" cy="92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1427707684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SSG/LRR-ln-omega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37628811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854CCB-4F5B-479E-4BEE-FA374306987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215900" cy="92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68804889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SSG/LRR-ln-omega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20046587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B4AB0B-A646-28E2-4E19-174B827160A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215900" cy="92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4061384161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SSG/LRR-ln-omega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28365523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846C07-4382-C7E1-B800-C32E328745E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215900" cy="92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598169148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SSG/LRR-ln-omega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544949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541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C4F9242-8A33-BF1E-55AE-ABEB700D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2" y="1005840"/>
            <a:ext cx="8800576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58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2C37B62-CCAA-1958-B26C-C21794B5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1005840"/>
            <a:ext cx="8099958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31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EC58E-B50A-B010-130C-CFBC84F7F213}"/>
              </a:ext>
            </a:extLst>
          </p:cNvPr>
          <p:cNvSpPr txBox="1"/>
          <p:nvPr/>
        </p:nvSpPr>
        <p:spPr>
          <a:xfrm>
            <a:off x="2329982" y="938473"/>
            <a:ext cx="396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Case 5 -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63E8D-2083-D5EF-1836-8F46B4EDDDCF}"/>
              </a:ext>
            </a:extLst>
          </p:cNvPr>
          <p:cNvSpPr txBox="1"/>
          <p:nvPr/>
        </p:nvSpPr>
        <p:spPr>
          <a:xfrm>
            <a:off x="316140" y="1559449"/>
            <a:ext cx="8511718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Difficult to make any meaningful observations from limited number of solutions and time available to examine results.</a:t>
            </a:r>
          </a:p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277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C412DB-A6DC-4157-4E30-4A943515ED2F}"/>
              </a:ext>
            </a:extLst>
          </p:cNvPr>
          <p:cNvSpPr txBox="1">
            <a:spLocks/>
          </p:cNvSpPr>
          <p:nvPr/>
        </p:nvSpPr>
        <p:spPr>
          <a:xfrm>
            <a:off x="229463" y="1166018"/>
            <a:ext cx="8703522" cy="4525963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2800" b="1" kern="0" dirty="0"/>
              <a:t>Outline: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Participant Data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1: </a:t>
            </a:r>
            <a:r>
              <a:rPr lang="en-US" sz="2400" b="1" dirty="0"/>
              <a:t>Grid Convergence Study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2: </a:t>
            </a:r>
            <a:r>
              <a:rPr lang="en-US" sz="2400" b="1" dirty="0"/>
              <a:t>Angle of Attack Sweep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3: </a:t>
            </a:r>
            <a:r>
              <a:rPr lang="en-US" sz="2400" b="1" dirty="0"/>
              <a:t>Reynolds Number Sweep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4: Grid Adaptation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5: </a:t>
            </a:r>
            <a:r>
              <a:rPr lang="en-US" sz="2400" b="1" dirty="0"/>
              <a:t>Beyond RANS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>
                <a:highlight>
                  <a:srgbClr val="FFFF00"/>
                </a:highlight>
              </a:rPr>
              <a:t>Case 6: Coupled Aero-Structural Simulation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Observations/Issues</a:t>
            </a:r>
          </a:p>
        </p:txBody>
      </p:sp>
    </p:spTree>
    <p:extLst>
      <p:ext uri="{BB962C8B-B14F-4D97-AF65-F5344CB8AC3E}">
        <p14:creationId xmlns:p14="http://schemas.microsoft.com/office/powerpoint/2010/main" val="4146796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6790A6-E2FB-B607-CDD4-E02C1A30F1D4}"/>
              </a:ext>
            </a:extLst>
          </p:cNvPr>
          <p:cNvSpPr txBox="1">
            <a:spLocks/>
          </p:cNvSpPr>
          <p:nvPr/>
        </p:nvSpPr>
        <p:spPr>
          <a:xfrm>
            <a:off x="367496" y="1166018"/>
            <a:ext cx="8409008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2800" b="1" u="sng" kern="0" dirty="0">
                <a:latin typeface="+mj-lt"/>
              </a:rPr>
              <a:t>Case 6: CRM WB </a:t>
            </a:r>
            <a:r>
              <a:rPr lang="en-US" sz="2800" b="1" u="sng" dirty="0">
                <a:latin typeface="+mj-lt"/>
              </a:rPr>
              <a:t>Coupled Aero-Structural Simulation </a:t>
            </a:r>
            <a:r>
              <a:rPr lang="en-US" sz="2800" b="1" u="sng" kern="0" dirty="0">
                <a:latin typeface="+mj-lt"/>
              </a:rPr>
              <a:t>:</a:t>
            </a:r>
          </a:p>
          <a:p>
            <a:r>
              <a:rPr lang="en-US" sz="2400" b="1" kern="0" dirty="0">
                <a:latin typeface="+mj-lt"/>
              </a:rPr>
              <a:t>NASA Common Research Model, Wing-Body</a:t>
            </a:r>
          </a:p>
          <a:p>
            <a:r>
              <a:rPr lang="en-US" sz="2400" b="1" kern="0" dirty="0">
                <a:latin typeface="+mj-lt"/>
              </a:rPr>
              <a:t>Mach=0.85, C</a:t>
            </a:r>
            <a:r>
              <a:rPr lang="en-US" sz="2400" b="1" kern="0" baseline="-25000" dirty="0">
                <a:latin typeface="+mj-lt"/>
              </a:rPr>
              <a:t>L</a:t>
            </a:r>
            <a:r>
              <a:rPr lang="en-US" sz="2400" b="1" kern="0" dirty="0">
                <a:latin typeface="+mj-lt"/>
              </a:rPr>
              <a:t>=0.500±0.001</a:t>
            </a:r>
          </a:p>
          <a:p>
            <a:r>
              <a:rPr lang="en-US" sz="2400" b="1" kern="0" dirty="0">
                <a:latin typeface="+mj-lt"/>
              </a:rPr>
              <a:t>Chord Reynolds Number:  20x10</a:t>
            </a:r>
            <a:r>
              <a:rPr lang="en-US" sz="2400" b="1" kern="0" baseline="30000" dirty="0">
                <a:latin typeface="+mj-lt"/>
              </a:rPr>
              <a:t>6,  </a:t>
            </a:r>
            <a:r>
              <a:rPr lang="en-US" sz="2400" b="1" kern="0" dirty="0">
                <a:latin typeface="+mj-lt"/>
              </a:rPr>
              <a:t>5x10</a:t>
            </a:r>
            <a:r>
              <a:rPr lang="en-US" sz="2400" b="1" kern="0" baseline="30000" dirty="0">
                <a:latin typeface="+mj-lt"/>
              </a:rPr>
              <a:t>6</a:t>
            </a:r>
            <a:r>
              <a:rPr lang="en-US" sz="2400" b="1" kern="0" dirty="0">
                <a:latin typeface="+mj-lt"/>
              </a:rPr>
              <a:t> Optional</a:t>
            </a:r>
            <a:endParaRPr lang="en-US" sz="2400" b="1" kern="0" baseline="30000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Fixed lift condition for the CRM Wing-Body coupled with computational structural analysis</a:t>
            </a:r>
          </a:p>
          <a:p>
            <a:r>
              <a:rPr lang="en-US" sz="2400" b="1" dirty="0">
                <a:latin typeface="+mj-lt"/>
              </a:rPr>
              <a:t>Structural FEM from the CRM Website</a:t>
            </a:r>
          </a:p>
          <a:p>
            <a:pPr marL="349250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Angle of Attack sweep – (preferred priority): </a:t>
            </a:r>
            <a:endParaRPr lang="en-US" sz="2400" b="1" kern="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9250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4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 = 0.58	3.00-deg </a:t>
            </a:r>
            <a:r>
              <a:rPr lang="en-US" sz="2400" b="1" kern="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4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 </a:t>
            </a:r>
            <a:endParaRPr lang="en-US" sz="2400" b="1" kern="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9300" lvl="1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0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= 4.00°		4.00-deg </a:t>
            </a:r>
            <a:r>
              <a:rPr lang="en-US" sz="2000" b="1" kern="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0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  <a:endParaRPr lang="en-US" sz="2000" b="1" kern="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9300" lvl="1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0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= 3.50°		3.50-deg </a:t>
            </a:r>
            <a:r>
              <a:rPr lang="en-US" sz="2000" b="1" kern="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0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  <a:endParaRPr lang="en-US" sz="2000" b="1" kern="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9300" lvl="1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0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= 4.25°		4.25-deg </a:t>
            </a:r>
            <a:r>
              <a:rPr lang="en-US" sz="2000" b="1" kern="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0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 </a:t>
            </a:r>
            <a:endParaRPr lang="en-US" sz="2000" b="1" kern="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9300" lvl="1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0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= 3.25°		3.25-deg </a:t>
            </a:r>
            <a:r>
              <a:rPr lang="en-US" sz="2000" b="1" kern="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0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  <a:endParaRPr lang="en-US" sz="2000" b="1" kern="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9300" lvl="1" indent="-349250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20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= 3.75°		3.75-deg </a:t>
            </a:r>
            <a:r>
              <a:rPr lang="en-US" sz="2000" b="1" kern="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LoQ</a:t>
            </a:r>
            <a:r>
              <a:rPr lang="en-US" sz="2000" b="1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AE CRM geometry</a:t>
            </a:r>
            <a:endParaRPr lang="en-US" sz="2000" b="1" kern="0" dirty="0">
              <a:latin typeface="+mj-lt"/>
            </a:endParaRPr>
          </a:p>
          <a:p>
            <a:pPr lvl="1">
              <a:buFontTx/>
              <a:buNone/>
            </a:pPr>
            <a:r>
              <a:rPr lang="en-US" sz="2000" b="1" kern="0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7757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7027697-95D7-D5D2-F7E8-F979531E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1005840"/>
            <a:ext cx="8355396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24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7C75703-3F5F-5CBD-DF58-AD95D4EF9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59"/>
          <a:stretch/>
        </p:blipFill>
        <p:spPr>
          <a:xfrm>
            <a:off x="430306" y="1005840"/>
            <a:ext cx="8054127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38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C91E19-1115-7FE3-9986-1F5B216F1229}"/>
              </a:ext>
            </a:extLst>
          </p:cNvPr>
          <p:cNvSpPr txBox="1"/>
          <p:nvPr/>
        </p:nvSpPr>
        <p:spPr>
          <a:xfrm>
            <a:off x="2329982" y="938473"/>
            <a:ext cx="396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Case 6 -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32D29-2859-0797-41B6-3C981F5069C7}"/>
              </a:ext>
            </a:extLst>
          </p:cNvPr>
          <p:cNvSpPr txBox="1"/>
          <p:nvPr/>
        </p:nvSpPr>
        <p:spPr>
          <a:xfrm>
            <a:off x="316140" y="1559449"/>
            <a:ext cx="8511718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Difficult to make any meaningful observations from limited number of solutions and time available to examine results.</a:t>
            </a:r>
          </a:p>
          <a:p>
            <a:pPr marL="285750" lvl="1" indent="-285750">
              <a:lnSpc>
                <a:spcPct val="120000"/>
              </a:lnSpc>
              <a:buFont typeface="Arial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7608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C412DB-A6DC-4157-4E30-4A943515ED2F}"/>
              </a:ext>
            </a:extLst>
          </p:cNvPr>
          <p:cNvSpPr txBox="1">
            <a:spLocks/>
          </p:cNvSpPr>
          <p:nvPr/>
        </p:nvSpPr>
        <p:spPr>
          <a:xfrm>
            <a:off x="229463" y="1166018"/>
            <a:ext cx="8703522" cy="4525963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2800" b="1" kern="0" dirty="0"/>
              <a:t>Outline: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Participant Data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1: </a:t>
            </a:r>
            <a:r>
              <a:rPr lang="en-US" sz="2400" b="1" dirty="0"/>
              <a:t>Grid Convergence Study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2: </a:t>
            </a:r>
            <a:r>
              <a:rPr lang="en-US" sz="2400" b="1" dirty="0"/>
              <a:t>Angle of Attack Sweep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3: </a:t>
            </a:r>
            <a:r>
              <a:rPr lang="en-US" sz="2400" b="1" dirty="0"/>
              <a:t>Reynolds Number Sweep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4: Grid Adaptation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5: </a:t>
            </a:r>
            <a:r>
              <a:rPr lang="en-US" sz="2400" b="1" dirty="0"/>
              <a:t>Beyond RANS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6: Coupled Aero-Structural Simulation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>
                <a:highlight>
                  <a:srgbClr val="FFFF00"/>
                </a:highlight>
              </a:rPr>
              <a:t>Observations/Issues</a:t>
            </a:r>
          </a:p>
        </p:txBody>
      </p:sp>
    </p:spTree>
    <p:extLst>
      <p:ext uri="{BB962C8B-B14F-4D97-AF65-F5344CB8AC3E}">
        <p14:creationId xmlns:p14="http://schemas.microsoft.com/office/powerpoint/2010/main" val="1731239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1560"/>
            <a:ext cx="8634046" cy="5478194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2400" b="1" u="sng" dirty="0"/>
              <a:t>General Observations and Comments:</a:t>
            </a:r>
          </a:p>
          <a:p>
            <a:pPr>
              <a:spcBef>
                <a:spcPts val="300"/>
              </a:spcBef>
            </a:pPr>
            <a:r>
              <a:rPr lang="en-US" sz="2400" b="1" dirty="0"/>
              <a:t>Very successful workshop.  Thank You!</a:t>
            </a:r>
          </a:p>
          <a:p>
            <a:pPr lvl="1">
              <a:spcBef>
                <a:spcPts val="300"/>
              </a:spcBef>
            </a:pPr>
            <a:r>
              <a:rPr lang="en-US" sz="2000" b="1" dirty="0"/>
              <a:t>30 data submittals, many with parametric variations in grid type and/or turbulence model</a:t>
            </a:r>
          </a:p>
          <a:p>
            <a:pPr>
              <a:spcBef>
                <a:spcPts val="300"/>
              </a:spcBef>
            </a:pPr>
            <a:r>
              <a:rPr lang="en-US" sz="2400" b="1" dirty="0"/>
              <a:t>Still more variation than desired</a:t>
            </a:r>
          </a:p>
          <a:p>
            <a:pPr lvl="1">
              <a:spcBef>
                <a:spcPts val="300"/>
              </a:spcBef>
            </a:pPr>
            <a:r>
              <a:rPr lang="en-US" sz="2000" b="1" dirty="0"/>
              <a:t>Some improvement from DPW6:  We are getting better</a:t>
            </a:r>
          </a:p>
          <a:p>
            <a:pPr>
              <a:spcBef>
                <a:spcPts val="300"/>
              </a:spcBef>
            </a:pPr>
            <a:r>
              <a:rPr lang="en-US" sz="2400" b="1" dirty="0"/>
              <a:t>Drag comparisons to wind tunnel generally favorable but too much variation of pitching moment at higher angles of attack – we need to better understand the interaction of grid, solver, turbulence model</a:t>
            </a:r>
          </a:p>
          <a:p>
            <a:pPr>
              <a:spcBef>
                <a:spcPts val="300"/>
              </a:spcBef>
            </a:pPr>
            <a:r>
              <a:rPr lang="en-US" sz="2400" b="1" dirty="0"/>
              <a:t>A new CFD study of the CRM wind tunnel mounting system effects is needed, and should include the effects on the CRM Wing-Body, and Wing-Body-Tail configurations.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0220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137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D0066E-21E9-0519-CFA5-F963A46B7389}"/>
              </a:ext>
            </a:extLst>
          </p:cNvPr>
          <p:cNvSpPr txBox="1"/>
          <p:nvPr/>
        </p:nvSpPr>
        <p:spPr>
          <a:xfrm>
            <a:off x="281354" y="1230923"/>
            <a:ext cx="8593015" cy="5070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Further detailed experimental measurements that adequately capture the flow separation and unsteadiness on these types of configurations at “off-design” conditions are needed. Hard to make CFD progress without adequate experimental data for guidance and validation.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These solution sets and experimental data represent a gold mine of information to further the knowledge of CFD and aerodynamics – GREAT PROJECTS FOR MASTERS STDENTS. 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+mn-lt"/>
            </a:endParaRPr>
          </a:p>
          <a:p>
            <a:pPr>
              <a:spcBef>
                <a:spcPts val="300"/>
              </a:spcBef>
            </a:pPr>
            <a:r>
              <a:rPr lang="en-US" sz="2000" b="1" dirty="0"/>
              <a:t>For detailed analyses of DPW4, 5, and 6 featuring the NASA CRM - Tinoco, Edward N., “An Evaluation and Recommendations for Further CFD Research Based on the NASA Common Research Model (CRM) Analysis from the AIAA Drag Prediction Workshop (DPW) Series,” NASA/CR-2019-220284 </a:t>
            </a:r>
          </a:p>
        </p:txBody>
      </p:sp>
    </p:spTree>
    <p:extLst>
      <p:ext uri="{BB962C8B-B14F-4D97-AF65-F5344CB8AC3E}">
        <p14:creationId xmlns:p14="http://schemas.microsoft.com/office/powerpoint/2010/main" val="600856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414116" y="1080873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 algn="ctr">
              <a:spcBef>
                <a:spcPct val="20000"/>
              </a:spcBef>
              <a:tabLst>
                <a:tab pos="1595438" algn="l"/>
              </a:tabLst>
            </a:pPr>
            <a:r>
              <a:rPr lang="en-US" b="1" dirty="0">
                <a:latin typeface="Arial" pitchFamily="34" charset="0"/>
                <a:cs typeface="Arial" pitchFamily="34" charset="0"/>
              </a:rPr>
              <a:t>Grid Convergence?</a:t>
            </a:r>
            <a:endParaRPr lang="en-US" sz="2000" b="1" u="sng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b="1" u="sng" dirty="0">
                <a:latin typeface="Arial" pitchFamily="34" charset="0"/>
                <a:cs typeface="Arial" pitchFamily="34" charset="0"/>
              </a:rPr>
              <a:t>Richardson Extrapolation:</a:t>
            </a:r>
            <a:endParaRPr kumimoji="0" lang="en-US" sz="20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Standard 2</a:t>
            </a:r>
            <a:r>
              <a:rPr lang="en-US" sz="2000" baseline="30000" dirty="0">
                <a:latin typeface="Arial" pitchFamily="34" charset="0"/>
                <a:cs typeface="Arial" pitchFamily="34" charset="0"/>
              </a:rPr>
              <a:t>nd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order least squares fit </a:t>
            </a: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sz="2000" kern="0" dirty="0">
                <a:latin typeface="Arial" pitchFamily="34" charset="0"/>
                <a:ea typeface="+mn-ea"/>
                <a:cs typeface="Arial" pitchFamily="34" charset="0"/>
              </a:rPr>
              <a:t>For 2</a:t>
            </a:r>
            <a:r>
              <a:rPr lang="en-US" sz="2000" kern="0" baseline="30000" dirty="0">
                <a:latin typeface="Arial" pitchFamily="34" charset="0"/>
                <a:ea typeface="+mn-ea"/>
                <a:cs typeface="Arial" pitchFamily="34" charset="0"/>
              </a:rPr>
              <a:t>nd</a:t>
            </a:r>
            <a:r>
              <a:rPr lang="en-US" sz="2000" kern="0" dirty="0">
                <a:latin typeface="Arial" pitchFamily="34" charset="0"/>
                <a:ea typeface="+mn-ea"/>
                <a:cs typeface="Arial" pitchFamily="34" charset="0"/>
              </a:rPr>
              <a:t> order codes, should be linear vs. </a:t>
            </a:r>
            <a:r>
              <a:rPr lang="en-US" sz="2000" kern="0" dirty="0" err="1">
                <a:latin typeface="Arial" pitchFamily="34" charset="0"/>
                <a:ea typeface="+mn-ea"/>
                <a:cs typeface="Arial" pitchFamily="34" charset="0"/>
              </a:rPr>
              <a:t>Grid_Factor</a:t>
            </a:r>
            <a:r>
              <a:rPr lang="en-US" sz="2000" kern="0" dirty="0">
                <a:latin typeface="Arial" pitchFamily="34" charset="0"/>
                <a:ea typeface="+mn-ea"/>
                <a:cs typeface="Arial" pitchFamily="34" charset="0"/>
              </a:rPr>
              <a:t> = N</a:t>
            </a:r>
            <a:r>
              <a:rPr lang="en-US" sz="2000" kern="0" baseline="30000" dirty="0">
                <a:latin typeface="Arial" pitchFamily="34" charset="0"/>
                <a:ea typeface="+mn-ea"/>
                <a:cs typeface="Arial" pitchFamily="34" charset="0"/>
              </a:rPr>
              <a:t>-2/3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>
                <a:latin typeface="Arial" pitchFamily="34" charset="0"/>
                <a:ea typeface="+mn-ea"/>
                <a:cs typeface="Arial" pitchFamily="34" charset="0"/>
              </a:rPr>
              <a:t>Y-intercept estimates theoretical infinite resolution (continuum) result</a:t>
            </a:r>
            <a:endParaRPr kumimoji="0" lang="en-US" sz="2000" b="0" i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1030C-C190-82F6-3196-B553BF072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070" y="3029803"/>
            <a:ext cx="6204955" cy="34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59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6E775A4-9ADB-E2BE-67B6-A44A1850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621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82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B038606-0B87-8C5E-A555-FE914E3B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526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8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C412DB-A6DC-4157-4E30-4A943515ED2F}"/>
              </a:ext>
            </a:extLst>
          </p:cNvPr>
          <p:cNvSpPr txBox="1">
            <a:spLocks/>
          </p:cNvSpPr>
          <p:nvPr/>
        </p:nvSpPr>
        <p:spPr>
          <a:xfrm>
            <a:off x="229463" y="1166018"/>
            <a:ext cx="8703522" cy="4525963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2800" b="1" kern="0" dirty="0"/>
              <a:t>Outline: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Participant Data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>
                <a:highlight>
                  <a:srgbClr val="FFFF00"/>
                </a:highlight>
              </a:rPr>
              <a:t>Case 1: </a:t>
            </a:r>
            <a:r>
              <a:rPr lang="en-US" sz="2400" b="1" dirty="0">
                <a:highlight>
                  <a:srgbClr val="FFFF00"/>
                </a:highlight>
              </a:rPr>
              <a:t>Grid Convergence Study</a:t>
            </a:r>
            <a:r>
              <a:rPr lang="en-US" sz="2400" dirty="0">
                <a:highlight>
                  <a:srgbClr val="FFFF00"/>
                </a:highlight>
              </a:rPr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2: </a:t>
            </a:r>
            <a:r>
              <a:rPr lang="en-US" sz="2400" b="1" dirty="0"/>
              <a:t>Angle of Attack Sweep</a:t>
            </a:r>
            <a:r>
              <a:rPr lang="en-US" sz="2400" dirty="0"/>
              <a:t>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3: </a:t>
            </a:r>
            <a:r>
              <a:rPr lang="en-US" sz="2400" b="1" dirty="0"/>
              <a:t>Reynolds Number Sweep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4: Grid Adaptation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5: </a:t>
            </a:r>
            <a:r>
              <a:rPr lang="en-US" sz="2400" b="1" dirty="0"/>
              <a:t>Beyond RANS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Case 6: Coupled Aero-Structural Simulation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b="1" kern="0" dirty="0"/>
              <a:t>Observations/Issues</a:t>
            </a:r>
          </a:p>
        </p:txBody>
      </p:sp>
    </p:spTree>
    <p:extLst>
      <p:ext uri="{BB962C8B-B14F-4D97-AF65-F5344CB8AC3E}">
        <p14:creationId xmlns:p14="http://schemas.microsoft.com/office/powerpoint/2010/main" val="130508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107" y="1712537"/>
            <a:ext cx="8229600" cy="4525963"/>
          </a:xfrm>
        </p:spPr>
        <p:txBody>
          <a:bodyPr/>
          <a:lstStyle/>
          <a:p>
            <a:r>
              <a:rPr lang="en-US" sz="2400" b="1" dirty="0"/>
              <a:t>Grid Convergence Study</a:t>
            </a:r>
          </a:p>
          <a:p>
            <a:r>
              <a:rPr lang="en-US" sz="2400" b="1" dirty="0"/>
              <a:t>NASA Common Research Model -</a:t>
            </a:r>
          </a:p>
          <a:p>
            <a:r>
              <a:rPr lang="en-US" sz="2400" b="1" dirty="0"/>
              <a:t>Mach=0.85, C</a:t>
            </a:r>
            <a:r>
              <a:rPr lang="en-US" sz="2400" b="1" baseline="-25000" dirty="0"/>
              <a:t>L</a:t>
            </a:r>
            <a:r>
              <a:rPr lang="en-US" sz="2400" b="1" dirty="0"/>
              <a:t>=0.580±0.001</a:t>
            </a:r>
          </a:p>
          <a:p>
            <a:r>
              <a:rPr lang="en-US" sz="2400" b="1" dirty="0"/>
              <a:t>Chord Reynolds Number:  20x10</a:t>
            </a:r>
            <a:r>
              <a:rPr lang="en-US" sz="2800" b="1" baseline="30000" dirty="0"/>
              <a:t>6</a:t>
            </a:r>
            <a:r>
              <a:rPr lang="en-US" sz="2400" b="1" dirty="0"/>
              <a:t> ,  5x10</a:t>
            </a:r>
            <a:r>
              <a:rPr lang="en-US" sz="2800" b="1" baseline="30000" dirty="0"/>
              <a:t>6</a:t>
            </a:r>
            <a:r>
              <a:rPr lang="en-US" sz="2400" b="1" dirty="0"/>
              <a:t> Optional</a:t>
            </a:r>
          </a:p>
          <a:p>
            <a:r>
              <a:rPr lang="en-US" sz="2400" b="1" dirty="0"/>
              <a:t>Grid Resolution Level:</a:t>
            </a:r>
          </a:p>
          <a:p>
            <a:pPr lvl="1"/>
            <a:r>
              <a:rPr lang="en-US" sz="2000" b="1" dirty="0"/>
              <a:t>1) Tiny		2) Coarse		3) Medium,</a:t>
            </a:r>
          </a:p>
          <a:p>
            <a:pPr lvl="1"/>
            <a:r>
              <a:rPr lang="en-US" sz="2000" b="1" dirty="0"/>
              <a:t>4) Fine		5) Extra-Fine		6) Super-Fine</a:t>
            </a:r>
          </a:p>
          <a:p>
            <a:r>
              <a:rPr lang="en-US" sz="2400" b="1" dirty="0"/>
              <a:t>Reynolds Number Effect on Forces and Moments</a:t>
            </a:r>
          </a:p>
          <a:p>
            <a:pPr>
              <a:buNone/>
            </a:pPr>
            <a:r>
              <a:rPr lang="en-US" sz="2400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7606D-7BF9-AF01-ADA6-6B0DB893A049}"/>
              </a:ext>
            </a:extLst>
          </p:cNvPr>
          <p:cNvSpPr txBox="1"/>
          <p:nvPr/>
        </p:nvSpPr>
        <p:spPr>
          <a:xfrm>
            <a:off x="-41030" y="1079195"/>
            <a:ext cx="6183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800" b="1" kern="0" dirty="0"/>
              <a:t>Case 1: </a:t>
            </a:r>
            <a:r>
              <a:rPr lang="en-US" sz="2800" b="1" dirty="0"/>
              <a:t>Grid Convergence Study</a:t>
            </a:r>
            <a:r>
              <a:rPr lang="en-US" sz="2800" dirty="0"/>
              <a:t>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heme/theme1.xml><?xml version="1.0" encoding="utf-8"?>
<a:theme xmlns:a="http://schemas.openxmlformats.org/drawingml/2006/main" name="Default Them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PW7" id="{30FB968A-7B40-034A-8447-682622CDB8AA}" vid="{51C194F8-C242-F846-98E3-729B772F6B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22838</TotalTime>
  <Words>2185</Words>
  <Application>Microsoft Macintosh PowerPoint</Application>
  <PresentationFormat>On-screen Show (4:3)</PresentationFormat>
  <Paragraphs>255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CG Omega</vt:lpstr>
      <vt:lpstr>Lucida Grande</vt:lpstr>
      <vt:lpstr>Symbol</vt:lpstr>
      <vt:lpstr>Times New Roman</vt:lpstr>
      <vt:lpstr>Default Theme</vt:lpstr>
      <vt:lpstr>DPW 7 Summary of Participant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Tinoco</dc:creator>
  <cp:lastModifiedBy>Pomeroy, Brent W (LARC-D301)</cp:lastModifiedBy>
  <cp:revision>40</cp:revision>
  <dcterms:created xsi:type="dcterms:W3CDTF">2022-05-23T00:09:10Z</dcterms:created>
  <dcterms:modified xsi:type="dcterms:W3CDTF">2024-02-26T13:28:47Z</dcterms:modified>
</cp:coreProperties>
</file>